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jpeg" ContentType="image/jpeg"/>
  <Default Extension="emf" ContentType="image/x-emf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441" r:id="rId4"/>
    <p:sldId id="433" r:id="rId5"/>
    <p:sldId id="257" r:id="rId6"/>
    <p:sldId id="442" r:id="rId7"/>
    <p:sldId id="559" r:id="rId9"/>
    <p:sldId id="258" r:id="rId10"/>
    <p:sldId id="260" r:id="rId11"/>
    <p:sldId id="261" r:id="rId12"/>
    <p:sldId id="262" r:id="rId13"/>
    <p:sldId id="264" r:id="rId14"/>
    <p:sldId id="265" r:id="rId15"/>
    <p:sldId id="445" r:id="rId16"/>
    <p:sldId id="268" r:id="rId17"/>
    <p:sldId id="269" r:id="rId18"/>
    <p:sldId id="443" r:id="rId19"/>
    <p:sldId id="444" r:id="rId20"/>
    <p:sldId id="274" r:id="rId21"/>
    <p:sldId id="275" r:id="rId22"/>
    <p:sldId id="446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447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3" r:id="rId41"/>
    <p:sldId id="294" r:id="rId42"/>
    <p:sldId id="295" r:id="rId43"/>
    <p:sldId id="296" r:id="rId44"/>
    <p:sldId id="297" r:id="rId45"/>
    <p:sldId id="386" r:id="rId46"/>
    <p:sldId id="299" r:id="rId47"/>
    <p:sldId id="300" r:id="rId48"/>
    <p:sldId id="674" r:id="rId49"/>
    <p:sldId id="388" r:id="rId50"/>
    <p:sldId id="303" r:id="rId51"/>
    <p:sldId id="304" r:id="rId52"/>
    <p:sldId id="305" r:id="rId53"/>
    <p:sldId id="307" r:id="rId54"/>
    <p:sldId id="312" r:id="rId55"/>
    <p:sldId id="313" r:id="rId56"/>
    <p:sldId id="314" r:id="rId57"/>
    <p:sldId id="390" r:id="rId58"/>
    <p:sldId id="391" r:id="rId59"/>
    <p:sldId id="392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3" r:id="rId68"/>
    <p:sldId id="324" r:id="rId69"/>
    <p:sldId id="325" r:id="rId70"/>
    <p:sldId id="326" r:id="rId71"/>
    <p:sldId id="327" r:id="rId72"/>
    <p:sldId id="328" r:id="rId73"/>
    <p:sldId id="438" r:id="rId74"/>
    <p:sldId id="329" r:id="rId75"/>
    <p:sldId id="331" r:id="rId76"/>
    <p:sldId id="332" r:id="rId77"/>
    <p:sldId id="333" r:id="rId78"/>
    <p:sldId id="334" r:id="rId79"/>
    <p:sldId id="335" r:id="rId80"/>
    <p:sldId id="336" r:id="rId81"/>
    <p:sldId id="439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1" r:id="rId115"/>
    <p:sldId id="372" r:id="rId116"/>
    <p:sldId id="373" r:id="rId117"/>
    <p:sldId id="374" r:id="rId118"/>
    <p:sldId id="376" r:id="rId119"/>
    <p:sldId id="377" r:id="rId120"/>
    <p:sldId id="378" r:id="rId121"/>
    <p:sldId id="435" r:id="rId122"/>
    <p:sldId id="380" r:id="rId123"/>
    <p:sldId id="434" r:id="rId12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0F5"/>
    <a:srgbClr val="99CCFF"/>
    <a:srgbClr val="000099"/>
    <a:srgbClr val="FFFFFF"/>
    <a:srgbClr val="009900"/>
    <a:srgbClr val="FF0000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10" y="-96"/>
      </p:cViewPr>
      <p:guideLst>
        <p:guide orient="horz" pos="2191"/>
        <p:guide pos="29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.emf"/><Relationship Id="rId8" Type="http://schemas.openxmlformats.org/officeDocument/2006/relationships/image" Target="../media/image13.emf"/><Relationship Id="rId7" Type="http://schemas.openxmlformats.org/officeDocument/2006/relationships/image" Target="../media/image12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1" Type="http://schemas.openxmlformats.org/officeDocument/2006/relationships/image" Target="../media/image16.emf"/><Relationship Id="rId10" Type="http://schemas.openxmlformats.org/officeDocument/2006/relationships/image" Target="../media/image15.emf"/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wmf"/><Relationship Id="rId8" Type="http://schemas.openxmlformats.org/officeDocument/2006/relationships/image" Target="../media/image110.wmf"/><Relationship Id="rId7" Type="http://schemas.openxmlformats.org/officeDocument/2006/relationships/image" Target="../media/image121.wmf"/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0" Type="http://schemas.openxmlformats.org/officeDocument/2006/relationships/image" Target="../media/image123.wmf"/><Relationship Id="rId1" Type="http://schemas.openxmlformats.org/officeDocument/2006/relationships/image" Target="../media/image115.wmf"/></Relationships>
</file>

<file path=ppt/drawings/_rels/vmlDrawing10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4.emf"/><Relationship Id="rId1" Type="http://schemas.openxmlformats.org/officeDocument/2006/relationships/image" Target="../media/image933.emf"/></Relationships>
</file>

<file path=ppt/drawings/_rels/vmlDrawing101.vml.rels><?xml version="1.0" encoding="UTF-8" standalone="yes"?>
<Relationships xmlns="http://schemas.openxmlformats.org/package/2006/relationships"><Relationship Id="rId4" Type="http://schemas.openxmlformats.org/officeDocument/2006/relationships/image" Target="../media/image938.emf"/><Relationship Id="rId3" Type="http://schemas.openxmlformats.org/officeDocument/2006/relationships/image" Target="../media/image937.emf"/><Relationship Id="rId2" Type="http://schemas.openxmlformats.org/officeDocument/2006/relationships/image" Target="../media/image936.emf"/><Relationship Id="rId1" Type="http://schemas.openxmlformats.org/officeDocument/2006/relationships/image" Target="../media/image935.emf"/></Relationships>
</file>

<file path=ppt/drawings/_rels/vmlDrawing102.vml.rels><?xml version="1.0" encoding="UTF-8" standalone="yes"?>
<Relationships xmlns="http://schemas.openxmlformats.org/package/2006/relationships"><Relationship Id="rId5" Type="http://schemas.openxmlformats.org/officeDocument/2006/relationships/image" Target="../media/image943.emf"/><Relationship Id="rId4" Type="http://schemas.openxmlformats.org/officeDocument/2006/relationships/image" Target="../media/image942.emf"/><Relationship Id="rId3" Type="http://schemas.openxmlformats.org/officeDocument/2006/relationships/image" Target="../media/image941.emf"/><Relationship Id="rId2" Type="http://schemas.openxmlformats.org/officeDocument/2006/relationships/image" Target="../media/image940.emf"/><Relationship Id="rId1" Type="http://schemas.openxmlformats.org/officeDocument/2006/relationships/image" Target="../media/image939.emf"/></Relationships>
</file>

<file path=ppt/drawings/_rels/vmlDrawing103.vml.rels><?xml version="1.0" encoding="UTF-8" standalone="yes"?>
<Relationships xmlns="http://schemas.openxmlformats.org/package/2006/relationships"><Relationship Id="rId9" Type="http://schemas.openxmlformats.org/officeDocument/2006/relationships/image" Target="../media/image952.emf"/><Relationship Id="rId8" Type="http://schemas.openxmlformats.org/officeDocument/2006/relationships/image" Target="../media/image951.emf"/><Relationship Id="rId7" Type="http://schemas.openxmlformats.org/officeDocument/2006/relationships/image" Target="../media/image950.emf"/><Relationship Id="rId6" Type="http://schemas.openxmlformats.org/officeDocument/2006/relationships/image" Target="../media/image949.emf"/><Relationship Id="rId5" Type="http://schemas.openxmlformats.org/officeDocument/2006/relationships/image" Target="../media/image948.emf"/><Relationship Id="rId4" Type="http://schemas.openxmlformats.org/officeDocument/2006/relationships/image" Target="../media/image947.emf"/><Relationship Id="rId3" Type="http://schemas.openxmlformats.org/officeDocument/2006/relationships/image" Target="../media/image946.emf"/><Relationship Id="rId2" Type="http://schemas.openxmlformats.org/officeDocument/2006/relationships/image" Target="../media/image945.emf"/><Relationship Id="rId11" Type="http://schemas.openxmlformats.org/officeDocument/2006/relationships/image" Target="../media/image954.emf"/><Relationship Id="rId10" Type="http://schemas.openxmlformats.org/officeDocument/2006/relationships/image" Target="../media/image953.emf"/><Relationship Id="rId1" Type="http://schemas.openxmlformats.org/officeDocument/2006/relationships/image" Target="../media/image944.emf"/></Relationships>
</file>

<file path=ppt/drawings/_rels/vmlDrawing104.vml.rels><?xml version="1.0" encoding="UTF-8" standalone="yes"?>
<Relationships xmlns="http://schemas.openxmlformats.org/package/2006/relationships"><Relationship Id="rId9" Type="http://schemas.openxmlformats.org/officeDocument/2006/relationships/image" Target="../media/image963.emf"/><Relationship Id="rId8" Type="http://schemas.openxmlformats.org/officeDocument/2006/relationships/image" Target="../media/image962.emf"/><Relationship Id="rId7" Type="http://schemas.openxmlformats.org/officeDocument/2006/relationships/image" Target="../media/image961.emf"/><Relationship Id="rId6" Type="http://schemas.openxmlformats.org/officeDocument/2006/relationships/image" Target="../media/image960.emf"/><Relationship Id="rId5" Type="http://schemas.openxmlformats.org/officeDocument/2006/relationships/image" Target="../media/image959.emf"/><Relationship Id="rId4" Type="http://schemas.openxmlformats.org/officeDocument/2006/relationships/image" Target="../media/image958.emf"/><Relationship Id="rId3" Type="http://schemas.openxmlformats.org/officeDocument/2006/relationships/image" Target="../media/image957.emf"/><Relationship Id="rId2" Type="http://schemas.openxmlformats.org/officeDocument/2006/relationships/image" Target="../media/image956.emf"/><Relationship Id="rId10" Type="http://schemas.openxmlformats.org/officeDocument/2006/relationships/image" Target="../media/image964.emf"/><Relationship Id="rId1" Type="http://schemas.openxmlformats.org/officeDocument/2006/relationships/image" Target="../media/image955.emf"/></Relationships>
</file>

<file path=ppt/drawings/_rels/vmlDrawing105.vml.rels><?xml version="1.0" encoding="UTF-8" standalone="yes"?>
<Relationships xmlns="http://schemas.openxmlformats.org/package/2006/relationships"><Relationship Id="rId5" Type="http://schemas.openxmlformats.org/officeDocument/2006/relationships/image" Target="../media/image969.emf"/><Relationship Id="rId4" Type="http://schemas.openxmlformats.org/officeDocument/2006/relationships/image" Target="../media/image968.wmf"/><Relationship Id="rId3" Type="http://schemas.openxmlformats.org/officeDocument/2006/relationships/image" Target="../media/image967.emf"/><Relationship Id="rId2" Type="http://schemas.openxmlformats.org/officeDocument/2006/relationships/image" Target="../media/image966.emf"/><Relationship Id="rId1" Type="http://schemas.openxmlformats.org/officeDocument/2006/relationships/image" Target="../media/image965.w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emf"/><Relationship Id="rId2" Type="http://schemas.openxmlformats.org/officeDocument/2006/relationships/image" Target="../media/image971.emf"/><Relationship Id="rId1" Type="http://schemas.openxmlformats.org/officeDocument/2006/relationships/image" Target="../media/image970.emf"/></Relationships>
</file>

<file path=ppt/drawings/_rels/vmlDrawing10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emf"/><Relationship Id="rId2" Type="http://schemas.openxmlformats.org/officeDocument/2006/relationships/image" Target="../media/image974.emf"/><Relationship Id="rId1" Type="http://schemas.openxmlformats.org/officeDocument/2006/relationships/image" Target="../media/image973.emf"/></Relationships>
</file>

<file path=ppt/drawings/_rels/vmlDrawing108.vml.rels><?xml version="1.0" encoding="UTF-8" standalone="yes"?>
<Relationships xmlns="http://schemas.openxmlformats.org/package/2006/relationships"><Relationship Id="rId4" Type="http://schemas.openxmlformats.org/officeDocument/2006/relationships/image" Target="../media/image979.emf"/><Relationship Id="rId3" Type="http://schemas.openxmlformats.org/officeDocument/2006/relationships/image" Target="../media/image978.emf"/><Relationship Id="rId2" Type="http://schemas.openxmlformats.org/officeDocument/2006/relationships/image" Target="../media/image977.emf"/><Relationship Id="rId1" Type="http://schemas.openxmlformats.org/officeDocument/2006/relationships/image" Target="../media/image976.emf"/></Relationships>
</file>

<file path=ppt/drawings/_rels/vmlDrawing109.vml.rels><?xml version="1.0" encoding="UTF-8" standalone="yes"?>
<Relationships xmlns="http://schemas.openxmlformats.org/package/2006/relationships"><Relationship Id="rId4" Type="http://schemas.openxmlformats.org/officeDocument/2006/relationships/image" Target="../media/image983.emf"/><Relationship Id="rId3" Type="http://schemas.openxmlformats.org/officeDocument/2006/relationships/image" Target="../media/image982.emf"/><Relationship Id="rId2" Type="http://schemas.openxmlformats.org/officeDocument/2006/relationships/image" Target="../media/image981.emf"/><Relationship Id="rId1" Type="http://schemas.openxmlformats.org/officeDocument/2006/relationships/image" Target="../media/image980.e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2.emf"/><Relationship Id="rId8" Type="http://schemas.openxmlformats.org/officeDocument/2006/relationships/image" Target="../media/image131.emf"/><Relationship Id="rId7" Type="http://schemas.openxmlformats.org/officeDocument/2006/relationships/image" Target="../media/image130.emf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7" Type="http://schemas.openxmlformats.org/officeDocument/2006/relationships/image" Target="../media/image139.emf"/><Relationship Id="rId6" Type="http://schemas.openxmlformats.org/officeDocument/2006/relationships/image" Target="../media/image138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emf"/><Relationship Id="rId8" Type="http://schemas.openxmlformats.org/officeDocument/2006/relationships/image" Target="../media/image151.emf"/><Relationship Id="rId7" Type="http://schemas.openxmlformats.org/officeDocument/2006/relationships/image" Target="../media/image150.emf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7" Type="http://schemas.openxmlformats.org/officeDocument/2006/relationships/image" Target="../media/image160.emf"/><Relationship Id="rId16" Type="http://schemas.openxmlformats.org/officeDocument/2006/relationships/image" Target="../media/image159.emf"/><Relationship Id="rId15" Type="http://schemas.openxmlformats.org/officeDocument/2006/relationships/image" Target="../media/image158.emf"/><Relationship Id="rId14" Type="http://schemas.openxmlformats.org/officeDocument/2006/relationships/image" Target="../media/image157.emf"/><Relationship Id="rId13" Type="http://schemas.openxmlformats.org/officeDocument/2006/relationships/image" Target="../media/image156.emf"/><Relationship Id="rId12" Type="http://schemas.openxmlformats.org/officeDocument/2006/relationships/image" Target="../media/image155.emf"/><Relationship Id="rId11" Type="http://schemas.openxmlformats.org/officeDocument/2006/relationships/image" Target="../media/image154.emf"/><Relationship Id="rId10" Type="http://schemas.openxmlformats.org/officeDocument/2006/relationships/image" Target="../media/image153.emf"/><Relationship Id="rId1" Type="http://schemas.openxmlformats.org/officeDocument/2006/relationships/image" Target="../media/image144.e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emf"/><Relationship Id="rId8" Type="http://schemas.openxmlformats.org/officeDocument/2006/relationships/image" Target="../media/image168.emf"/><Relationship Id="rId7" Type="http://schemas.openxmlformats.org/officeDocument/2006/relationships/image" Target="../media/image167.emf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6" Type="http://schemas.openxmlformats.org/officeDocument/2006/relationships/image" Target="../media/image176.emf"/><Relationship Id="rId15" Type="http://schemas.openxmlformats.org/officeDocument/2006/relationships/image" Target="../media/image175.emf"/><Relationship Id="rId14" Type="http://schemas.openxmlformats.org/officeDocument/2006/relationships/image" Target="../media/image174.emf"/><Relationship Id="rId13" Type="http://schemas.openxmlformats.org/officeDocument/2006/relationships/image" Target="../media/image173.emf"/><Relationship Id="rId12" Type="http://schemas.openxmlformats.org/officeDocument/2006/relationships/image" Target="../media/image172.emf"/><Relationship Id="rId11" Type="http://schemas.openxmlformats.org/officeDocument/2006/relationships/image" Target="../media/image171.emf"/><Relationship Id="rId10" Type="http://schemas.openxmlformats.org/officeDocument/2006/relationships/image" Target="../media/image170.emf"/><Relationship Id="rId1" Type="http://schemas.openxmlformats.org/officeDocument/2006/relationships/image" Target="../media/image161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7" Type="http://schemas.openxmlformats.org/officeDocument/2006/relationships/image" Target="../media/image183.emf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image" Target="../media/image177.e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9.emf"/><Relationship Id="rId4" Type="http://schemas.openxmlformats.org/officeDocument/2006/relationships/image" Target="../media/image188.emf"/><Relationship Id="rId3" Type="http://schemas.openxmlformats.org/officeDocument/2006/relationships/image" Target="../media/image187.emf"/><Relationship Id="rId2" Type="http://schemas.openxmlformats.org/officeDocument/2006/relationships/image" Target="../media/image186.emf"/><Relationship Id="rId1" Type="http://schemas.openxmlformats.org/officeDocument/2006/relationships/image" Target="../media/image185.e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emf"/><Relationship Id="rId8" Type="http://schemas.openxmlformats.org/officeDocument/2006/relationships/image" Target="../media/image197.emf"/><Relationship Id="rId7" Type="http://schemas.openxmlformats.org/officeDocument/2006/relationships/image" Target="../media/image196.emf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8" Type="http://schemas.openxmlformats.org/officeDocument/2006/relationships/image" Target="../media/image207.emf"/><Relationship Id="rId17" Type="http://schemas.openxmlformats.org/officeDocument/2006/relationships/image" Target="../media/image206.emf"/><Relationship Id="rId16" Type="http://schemas.openxmlformats.org/officeDocument/2006/relationships/image" Target="../media/image205.emf"/><Relationship Id="rId15" Type="http://schemas.openxmlformats.org/officeDocument/2006/relationships/image" Target="../media/image204.emf"/><Relationship Id="rId14" Type="http://schemas.openxmlformats.org/officeDocument/2006/relationships/image" Target="../media/image203.emf"/><Relationship Id="rId13" Type="http://schemas.openxmlformats.org/officeDocument/2006/relationships/image" Target="../media/image202.emf"/><Relationship Id="rId12" Type="http://schemas.openxmlformats.org/officeDocument/2006/relationships/image" Target="../media/image201.emf"/><Relationship Id="rId11" Type="http://schemas.openxmlformats.org/officeDocument/2006/relationships/image" Target="../media/image200.emf"/><Relationship Id="rId10" Type="http://schemas.openxmlformats.org/officeDocument/2006/relationships/image" Target="../media/image199.emf"/><Relationship Id="rId1" Type="http://schemas.openxmlformats.org/officeDocument/2006/relationships/image" Target="../media/image190.e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6.emf"/><Relationship Id="rId8" Type="http://schemas.openxmlformats.org/officeDocument/2006/relationships/image" Target="../media/image215.emf"/><Relationship Id="rId7" Type="http://schemas.openxmlformats.org/officeDocument/2006/relationships/image" Target="../media/image214.emf"/><Relationship Id="rId6" Type="http://schemas.openxmlformats.org/officeDocument/2006/relationships/image" Target="../media/image213.emf"/><Relationship Id="rId5" Type="http://schemas.openxmlformats.org/officeDocument/2006/relationships/image" Target="../media/image212.emf"/><Relationship Id="rId4" Type="http://schemas.openxmlformats.org/officeDocument/2006/relationships/image" Target="../media/image211.emf"/><Relationship Id="rId3" Type="http://schemas.openxmlformats.org/officeDocument/2006/relationships/image" Target="../media/image210.emf"/><Relationship Id="rId2" Type="http://schemas.openxmlformats.org/officeDocument/2006/relationships/image" Target="../media/image209.emf"/><Relationship Id="rId15" Type="http://schemas.openxmlformats.org/officeDocument/2006/relationships/image" Target="../media/image222.emf"/><Relationship Id="rId14" Type="http://schemas.openxmlformats.org/officeDocument/2006/relationships/image" Target="../media/image221.emf"/><Relationship Id="rId13" Type="http://schemas.openxmlformats.org/officeDocument/2006/relationships/image" Target="../media/image220.emf"/><Relationship Id="rId12" Type="http://schemas.openxmlformats.org/officeDocument/2006/relationships/image" Target="../media/image219.emf"/><Relationship Id="rId11" Type="http://schemas.openxmlformats.org/officeDocument/2006/relationships/image" Target="../media/image218.emf"/><Relationship Id="rId10" Type="http://schemas.openxmlformats.org/officeDocument/2006/relationships/image" Target="../media/image217.emf"/><Relationship Id="rId1" Type="http://schemas.openxmlformats.org/officeDocument/2006/relationships/image" Target="../media/image208.e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5.emf"/><Relationship Id="rId8" Type="http://schemas.openxmlformats.org/officeDocument/2006/relationships/image" Target="../media/image24.emf"/><Relationship Id="rId7" Type="http://schemas.openxmlformats.org/officeDocument/2006/relationships/image" Target="../media/image23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3" Type="http://schemas.openxmlformats.org/officeDocument/2006/relationships/image" Target="../media/image19.emf"/><Relationship Id="rId25" Type="http://schemas.openxmlformats.org/officeDocument/2006/relationships/image" Target="../media/image41.emf"/><Relationship Id="rId24" Type="http://schemas.openxmlformats.org/officeDocument/2006/relationships/image" Target="../media/image40.wmf"/><Relationship Id="rId23" Type="http://schemas.openxmlformats.org/officeDocument/2006/relationships/image" Target="../media/image39.emf"/><Relationship Id="rId22" Type="http://schemas.openxmlformats.org/officeDocument/2006/relationships/image" Target="../media/image38.emf"/><Relationship Id="rId21" Type="http://schemas.openxmlformats.org/officeDocument/2006/relationships/image" Target="../media/image37.emf"/><Relationship Id="rId20" Type="http://schemas.openxmlformats.org/officeDocument/2006/relationships/image" Target="../media/image36.emf"/><Relationship Id="rId2" Type="http://schemas.openxmlformats.org/officeDocument/2006/relationships/image" Target="../media/image18.emf"/><Relationship Id="rId19" Type="http://schemas.openxmlformats.org/officeDocument/2006/relationships/image" Target="../media/image35.emf"/><Relationship Id="rId18" Type="http://schemas.openxmlformats.org/officeDocument/2006/relationships/image" Target="../media/image34.emf"/><Relationship Id="rId17" Type="http://schemas.openxmlformats.org/officeDocument/2006/relationships/image" Target="../media/image33.emf"/><Relationship Id="rId16" Type="http://schemas.openxmlformats.org/officeDocument/2006/relationships/image" Target="../media/image32.emf"/><Relationship Id="rId15" Type="http://schemas.openxmlformats.org/officeDocument/2006/relationships/image" Target="../media/image31.emf"/><Relationship Id="rId14" Type="http://schemas.openxmlformats.org/officeDocument/2006/relationships/image" Target="../media/image30.emf"/><Relationship Id="rId13" Type="http://schemas.openxmlformats.org/officeDocument/2006/relationships/image" Target="../media/image29.emf"/><Relationship Id="rId12" Type="http://schemas.openxmlformats.org/officeDocument/2006/relationships/image" Target="../media/image28.emf"/><Relationship Id="rId11" Type="http://schemas.openxmlformats.org/officeDocument/2006/relationships/image" Target="../media/image27.emf"/><Relationship Id="rId10" Type="http://schemas.openxmlformats.org/officeDocument/2006/relationships/image" Target="../media/image26.emf"/><Relationship Id="rId1" Type="http://schemas.openxmlformats.org/officeDocument/2006/relationships/image" Target="../media/image17.e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1.emf"/><Relationship Id="rId8" Type="http://schemas.openxmlformats.org/officeDocument/2006/relationships/image" Target="../media/image230.emf"/><Relationship Id="rId7" Type="http://schemas.openxmlformats.org/officeDocument/2006/relationships/image" Target="../media/image229.emf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Relationship Id="rId3" Type="http://schemas.openxmlformats.org/officeDocument/2006/relationships/image" Target="../media/image225.emf"/><Relationship Id="rId2" Type="http://schemas.openxmlformats.org/officeDocument/2006/relationships/image" Target="../media/image224.emf"/><Relationship Id="rId10" Type="http://schemas.openxmlformats.org/officeDocument/2006/relationships/image" Target="../media/image232.emf"/><Relationship Id="rId1" Type="http://schemas.openxmlformats.org/officeDocument/2006/relationships/image" Target="../media/image223.e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1.emf"/><Relationship Id="rId8" Type="http://schemas.openxmlformats.org/officeDocument/2006/relationships/image" Target="../media/image240.emf"/><Relationship Id="rId7" Type="http://schemas.openxmlformats.org/officeDocument/2006/relationships/image" Target="../media/image239.emf"/><Relationship Id="rId6" Type="http://schemas.openxmlformats.org/officeDocument/2006/relationships/image" Target="../media/image238.emf"/><Relationship Id="rId5" Type="http://schemas.openxmlformats.org/officeDocument/2006/relationships/image" Target="../media/image237.emf"/><Relationship Id="rId4" Type="http://schemas.openxmlformats.org/officeDocument/2006/relationships/image" Target="../media/image236.emf"/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0" Type="http://schemas.openxmlformats.org/officeDocument/2006/relationships/image" Target="../media/image242.emf"/><Relationship Id="rId1" Type="http://schemas.openxmlformats.org/officeDocument/2006/relationships/image" Target="../media/image233.emf"/></Relationships>
</file>

<file path=ppt/drawings/_rels/vmlDrawing2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49.emf"/><Relationship Id="rId6" Type="http://schemas.openxmlformats.org/officeDocument/2006/relationships/image" Target="../media/image248.emf"/><Relationship Id="rId5" Type="http://schemas.openxmlformats.org/officeDocument/2006/relationships/image" Target="../media/image247.emf"/><Relationship Id="rId4" Type="http://schemas.openxmlformats.org/officeDocument/2006/relationships/image" Target="../media/image246.emf"/><Relationship Id="rId3" Type="http://schemas.openxmlformats.org/officeDocument/2006/relationships/image" Target="../media/image245.emf"/><Relationship Id="rId2" Type="http://schemas.openxmlformats.org/officeDocument/2006/relationships/image" Target="../media/image244.emf"/><Relationship Id="rId1" Type="http://schemas.openxmlformats.org/officeDocument/2006/relationships/image" Target="../media/image243.emf"/></Relationships>
</file>

<file path=ppt/drawings/_rels/vmlDrawing23.vml.rels><?xml version="1.0" encoding="UTF-8" standalone="yes"?>
<Relationships xmlns="http://schemas.openxmlformats.org/package/2006/relationships"><Relationship Id="rId7" Type="http://schemas.openxmlformats.org/officeDocument/2006/relationships/image" Target="../media/image258.emf"/><Relationship Id="rId6" Type="http://schemas.openxmlformats.org/officeDocument/2006/relationships/image" Target="../media/image257.emf"/><Relationship Id="rId5" Type="http://schemas.openxmlformats.org/officeDocument/2006/relationships/image" Target="../media/image255.emf"/><Relationship Id="rId4" Type="http://schemas.openxmlformats.org/officeDocument/2006/relationships/image" Target="../media/image254.emf"/><Relationship Id="rId3" Type="http://schemas.openxmlformats.org/officeDocument/2006/relationships/image" Target="../media/image253.emf"/><Relationship Id="rId2" Type="http://schemas.openxmlformats.org/officeDocument/2006/relationships/image" Target="../media/image252.emf"/><Relationship Id="rId1" Type="http://schemas.openxmlformats.org/officeDocument/2006/relationships/image" Target="../media/image251.emf"/></Relationships>
</file>

<file path=ppt/drawings/_rels/vmlDrawing24.vml.rels><?xml version="1.0" encoding="UTF-8" standalone="yes"?>
<Relationships xmlns="http://schemas.openxmlformats.org/package/2006/relationships"><Relationship Id="rId5" Type="http://schemas.openxmlformats.org/officeDocument/2006/relationships/image" Target="../media/image265.emf"/><Relationship Id="rId4" Type="http://schemas.openxmlformats.org/officeDocument/2006/relationships/image" Target="../media/image264.emf"/><Relationship Id="rId3" Type="http://schemas.openxmlformats.org/officeDocument/2006/relationships/image" Target="../media/image262.emf"/><Relationship Id="rId2" Type="http://schemas.openxmlformats.org/officeDocument/2006/relationships/image" Target="../media/image260.emf"/><Relationship Id="rId1" Type="http://schemas.openxmlformats.org/officeDocument/2006/relationships/image" Target="../media/image25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emf"/><Relationship Id="rId2" Type="http://schemas.openxmlformats.org/officeDocument/2006/relationships/image" Target="../media/image267.emf"/><Relationship Id="rId1" Type="http://schemas.openxmlformats.org/officeDocument/2006/relationships/image" Target="../media/image26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2.emf"/></Relationships>
</file>

<file path=ppt/drawings/_rels/vmlDrawing28.vml.rels><?xml version="1.0" encoding="UTF-8" standalone="yes"?>
<Relationships xmlns="http://schemas.openxmlformats.org/package/2006/relationships"><Relationship Id="rId7" Type="http://schemas.openxmlformats.org/officeDocument/2006/relationships/image" Target="../media/image279.emf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4" Type="http://schemas.openxmlformats.org/officeDocument/2006/relationships/image" Target="../media/image276.emf"/><Relationship Id="rId3" Type="http://schemas.openxmlformats.org/officeDocument/2006/relationships/image" Target="../media/image275.emf"/><Relationship Id="rId2" Type="http://schemas.openxmlformats.org/officeDocument/2006/relationships/image" Target="../media/image274.emf"/><Relationship Id="rId1" Type="http://schemas.openxmlformats.org/officeDocument/2006/relationships/image" Target="../media/image273.emf"/></Relationships>
</file>

<file path=ppt/drawings/_rels/vmlDrawing29.vml.rels><?xml version="1.0" encoding="UTF-8" standalone="yes"?>
<Relationships xmlns="http://schemas.openxmlformats.org/package/2006/relationships"><Relationship Id="rId7" Type="http://schemas.openxmlformats.org/officeDocument/2006/relationships/image" Target="../media/image286.wmf"/><Relationship Id="rId6" Type="http://schemas.openxmlformats.org/officeDocument/2006/relationships/image" Target="../media/image285.wmf"/><Relationship Id="rId5" Type="http://schemas.openxmlformats.org/officeDocument/2006/relationships/image" Target="../media/image284.wmf"/><Relationship Id="rId4" Type="http://schemas.openxmlformats.org/officeDocument/2006/relationships/image" Target="../media/image283.wmf"/><Relationship Id="rId3" Type="http://schemas.openxmlformats.org/officeDocument/2006/relationships/image" Target="../media/image282.wmf"/><Relationship Id="rId2" Type="http://schemas.openxmlformats.org/officeDocument/2006/relationships/image" Target="../media/image281.wmf"/><Relationship Id="rId1" Type="http://schemas.openxmlformats.org/officeDocument/2006/relationships/image" Target="../media/image280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8" Type="http://schemas.openxmlformats.org/officeDocument/2006/relationships/image" Target="../media/image49.emf"/><Relationship Id="rId7" Type="http://schemas.openxmlformats.org/officeDocument/2006/relationships/image" Target="../media/image48.emf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3" Type="http://schemas.openxmlformats.org/officeDocument/2006/relationships/image" Target="../media/image54.emf"/><Relationship Id="rId12" Type="http://schemas.openxmlformats.org/officeDocument/2006/relationships/image" Target="../media/image53.emf"/><Relationship Id="rId11" Type="http://schemas.openxmlformats.org/officeDocument/2006/relationships/image" Target="../media/image52.emf"/><Relationship Id="rId10" Type="http://schemas.openxmlformats.org/officeDocument/2006/relationships/image" Target="../media/image51.emf"/><Relationship Id="rId1" Type="http://schemas.openxmlformats.org/officeDocument/2006/relationships/image" Target="../media/image42.e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6.emf"/><Relationship Id="rId8" Type="http://schemas.openxmlformats.org/officeDocument/2006/relationships/image" Target="../media/image295.emf"/><Relationship Id="rId7" Type="http://schemas.openxmlformats.org/officeDocument/2006/relationships/image" Target="../media/image294.emf"/><Relationship Id="rId6" Type="http://schemas.openxmlformats.org/officeDocument/2006/relationships/image" Target="../media/image293.emf"/><Relationship Id="rId5" Type="http://schemas.openxmlformats.org/officeDocument/2006/relationships/image" Target="../media/image292.emf"/><Relationship Id="rId4" Type="http://schemas.openxmlformats.org/officeDocument/2006/relationships/image" Target="../media/image291.emf"/><Relationship Id="rId3" Type="http://schemas.openxmlformats.org/officeDocument/2006/relationships/image" Target="../media/image290.emf"/><Relationship Id="rId2" Type="http://schemas.openxmlformats.org/officeDocument/2006/relationships/image" Target="../media/image289.emf"/><Relationship Id="rId15" Type="http://schemas.openxmlformats.org/officeDocument/2006/relationships/image" Target="../media/image302.emf"/><Relationship Id="rId14" Type="http://schemas.openxmlformats.org/officeDocument/2006/relationships/image" Target="../media/image301.emf"/><Relationship Id="rId13" Type="http://schemas.openxmlformats.org/officeDocument/2006/relationships/image" Target="../media/image300.emf"/><Relationship Id="rId12" Type="http://schemas.openxmlformats.org/officeDocument/2006/relationships/image" Target="../media/image299.emf"/><Relationship Id="rId11" Type="http://schemas.openxmlformats.org/officeDocument/2006/relationships/image" Target="../media/image298.emf"/><Relationship Id="rId10" Type="http://schemas.openxmlformats.org/officeDocument/2006/relationships/image" Target="../media/image297.emf"/><Relationship Id="rId1" Type="http://schemas.openxmlformats.org/officeDocument/2006/relationships/image" Target="../media/image288.w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emf"/><Relationship Id="rId8" Type="http://schemas.openxmlformats.org/officeDocument/2006/relationships/image" Target="../media/image310.emf"/><Relationship Id="rId7" Type="http://schemas.openxmlformats.org/officeDocument/2006/relationships/image" Target="../media/image309.emf"/><Relationship Id="rId6" Type="http://schemas.openxmlformats.org/officeDocument/2006/relationships/image" Target="../media/image308.emf"/><Relationship Id="rId5" Type="http://schemas.openxmlformats.org/officeDocument/2006/relationships/image" Target="../media/image307.emf"/><Relationship Id="rId4" Type="http://schemas.openxmlformats.org/officeDocument/2006/relationships/image" Target="../media/image306.emf"/><Relationship Id="rId3" Type="http://schemas.openxmlformats.org/officeDocument/2006/relationships/image" Target="../media/image305.emf"/><Relationship Id="rId2" Type="http://schemas.openxmlformats.org/officeDocument/2006/relationships/image" Target="../media/image304.emf"/><Relationship Id="rId10" Type="http://schemas.openxmlformats.org/officeDocument/2006/relationships/image" Target="../media/image312.emf"/><Relationship Id="rId1" Type="http://schemas.openxmlformats.org/officeDocument/2006/relationships/image" Target="../media/image303.emf"/></Relationships>
</file>

<file path=ppt/drawings/_rels/vmlDrawing3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21.emf"/><Relationship Id="rId8" Type="http://schemas.openxmlformats.org/officeDocument/2006/relationships/image" Target="../media/image320.emf"/><Relationship Id="rId7" Type="http://schemas.openxmlformats.org/officeDocument/2006/relationships/image" Target="../media/image319.emf"/><Relationship Id="rId6" Type="http://schemas.openxmlformats.org/officeDocument/2006/relationships/image" Target="../media/image318.emf"/><Relationship Id="rId5" Type="http://schemas.openxmlformats.org/officeDocument/2006/relationships/image" Target="../media/image317.emf"/><Relationship Id="rId4" Type="http://schemas.openxmlformats.org/officeDocument/2006/relationships/image" Target="../media/image316.emf"/><Relationship Id="rId3" Type="http://schemas.openxmlformats.org/officeDocument/2006/relationships/image" Target="../media/image315.emf"/><Relationship Id="rId2" Type="http://schemas.openxmlformats.org/officeDocument/2006/relationships/image" Target="../media/image314.emf"/><Relationship Id="rId12" Type="http://schemas.openxmlformats.org/officeDocument/2006/relationships/image" Target="../media/image324.emf"/><Relationship Id="rId11" Type="http://schemas.openxmlformats.org/officeDocument/2006/relationships/image" Target="../media/image323.emf"/><Relationship Id="rId10" Type="http://schemas.openxmlformats.org/officeDocument/2006/relationships/image" Target="../media/image322.emf"/><Relationship Id="rId1" Type="http://schemas.openxmlformats.org/officeDocument/2006/relationships/image" Target="../media/image313.emf"/></Relationships>
</file>

<file path=ppt/drawings/_rels/vmlDrawing33.vml.rels><?xml version="1.0" encoding="UTF-8" standalone="yes"?>
<Relationships xmlns="http://schemas.openxmlformats.org/package/2006/relationships"><Relationship Id="rId7" Type="http://schemas.openxmlformats.org/officeDocument/2006/relationships/image" Target="../media/image331.emf"/><Relationship Id="rId6" Type="http://schemas.openxmlformats.org/officeDocument/2006/relationships/image" Target="../media/image330.emf"/><Relationship Id="rId5" Type="http://schemas.openxmlformats.org/officeDocument/2006/relationships/image" Target="../media/image329.emf"/><Relationship Id="rId4" Type="http://schemas.openxmlformats.org/officeDocument/2006/relationships/image" Target="../media/image328.emf"/><Relationship Id="rId3" Type="http://schemas.openxmlformats.org/officeDocument/2006/relationships/image" Target="../media/image327.emf"/><Relationship Id="rId2" Type="http://schemas.openxmlformats.org/officeDocument/2006/relationships/image" Target="../media/image326.emf"/><Relationship Id="rId1" Type="http://schemas.openxmlformats.org/officeDocument/2006/relationships/image" Target="../media/image325.emf"/></Relationships>
</file>

<file path=ppt/drawings/_rels/vmlDrawing3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40.wmf"/><Relationship Id="rId8" Type="http://schemas.openxmlformats.org/officeDocument/2006/relationships/image" Target="../media/image339.wmf"/><Relationship Id="rId7" Type="http://schemas.openxmlformats.org/officeDocument/2006/relationships/image" Target="../media/image338.wmf"/><Relationship Id="rId6" Type="http://schemas.openxmlformats.org/officeDocument/2006/relationships/image" Target="../media/image337.wmf"/><Relationship Id="rId5" Type="http://schemas.openxmlformats.org/officeDocument/2006/relationships/image" Target="../media/image336.wmf"/><Relationship Id="rId4" Type="http://schemas.openxmlformats.org/officeDocument/2006/relationships/image" Target="../media/image335.wmf"/><Relationship Id="rId3" Type="http://schemas.openxmlformats.org/officeDocument/2006/relationships/image" Target="../media/image334.wmf"/><Relationship Id="rId26" Type="http://schemas.openxmlformats.org/officeDocument/2006/relationships/image" Target="../media/image357.wmf"/><Relationship Id="rId25" Type="http://schemas.openxmlformats.org/officeDocument/2006/relationships/image" Target="../media/image356.wmf"/><Relationship Id="rId24" Type="http://schemas.openxmlformats.org/officeDocument/2006/relationships/image" Target="../media/image355.wmf"/><Relationship Id="rId23" Type="http://schemas.openxmlformats.org/officeDocument/2006/relationships/image" Target="../media/image354.wmf"/><Relationship Id="rId22" Type="http://schemas.openxmlformats.org/officeDocument/2006/relationships/image" Target="../media/image353.wmf"/><Relationship Id="rId21" Type="http://schemas.openxmlformats.org/officeDocument/2006/relationships/image" Target="../media/image352.wmf"/><Relationship Id="rId20" Type="http://schemas.openxmlformats.org/officeDocument/2006/relationships/image" Target="../media/image351.wmf"/><Relationship Id="rId2" Type="http://schemas.openxmlformats.org/officeDocument/2006/relationships/image" Target="../media/image333.wmf"/><Relationship Id="rId19" Type="http://schemas.openxmlformats.org/officeDocument/2006/relationships/image" Target="../media/image350.wmf"/><Relationship Id="rId18" Type="http://schemas.openxmlformats.org/officeDocument/2006/relationships/image" Target="../media/image349.wmf"/><Relationship Id="rId17" Type="http://schemas.openxmlformats.org/officeDocument/2006/relationships/image" Target="../media/image348.wmf"/><Relationship Id="rId16" Type="http://schemas.openxmlformats.org/officeDocument/2006/relationships/image" Target="../media/image347.wmf"/><Relationship Id="rId15" Type="http://schemas.openxmlformats.org/officeDocument/2006/relationships/image" Target="../media/image346.wmf"/><Relationship Id="rId14" Type="http://schemas.openxmlformats.org/officeDocument/2006/relationships/image" Target="../media/image345.wmf"/><Relationship Id="rId13" Type="http://schemas.openxmlformats.org/officeDocument/2006/relationships/image" Target="../media/image344.wmf"/><Relationship Id="rId12" Type="http://schemas.openxmlformats.org/officeDocument/2006/relationships/image" Target="../media/image343.wmf"/><Relationship Id="rId11" Type="http://schemas.openxmlformats.org/officeDocument/2006/relationships/image" Target="../media/image342.wmf"/><Relationship Id="rId10" Type="http://schemas.openxmlformats.org/officeDocument/2006/relationships/image" Target="../media/image341.wmf"/><Relationship Id="rId1" Type="http://schemas.openxmlformats.org/officeDocument/2006/relationships/image" Target="../media/image332.emf"/></Relationships>
</file>

<file path=ppt/drawings/_rels/vmlDrawing3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6.emf"/><Relationship Id="rId8" Type="http://schemas.openxmlformats.org/officeDocument/2006/relationships/image" Target="../media/image365.emf"/><Relationship Id="rId7" Type="http://schemas.openxmlformats.org/officeDocument/2006/relationships/image" Target="../media/image364.emf"/><Relationship Id="rId6" Type="http://schemas.openxmlformats.org/officeDocument/2006/relationships/image" Target="../media/image363.emf"/><Relationship Id="rId5" Type="http://schemas.openxmlformats.org/officeDocument/2006/relationships/image" Target="../media/image362.emf"/><Relationship Id="rId4" Type="http://schemas.openxmlformats.org/officeDocument/2006/relationships/image" Target="../media/image361.emf"/><Relationship Id="rId3" Type="http://schemas.openxmlformats.org/officeDocument/2006/relationships/image" Target="../media/image360.emf"/><Relationship Id="rId2" Type="http://schemas.openxmlformats.org/officeDocument/2006/relationships/image" Target="../media/image359.emf"/><Relationship Id="rId12" Type="http://schemas.openxmlformats.org/officeDocument/2006/relationships/image" Target="../media/image369.emf"/><Relationship Id="rId11" Type="http://schemas.openxmlformats.org/officeDocument/2006/relationships/image" Target="../media/image368.emf"/><Relationship Id="rId10" Type="http://schemas.openxmlformats.org/officeDocument/2006/relationships/image" Target="../media/image367.emf"/><Relationship Id="rId1" Type="http://schemas.openxmlformats.org/officeDocument/2006/relationships/image" Target="../media/image358.emf"/></Relationships>
</file>

<file path=ppt/drawings/_rels/vmlDrawing3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emf"/><Relationship Id="rId8" Type="http://schemas.openxmlformats.org/officeDocument/2006/relationships/image" Target="../media/image377.emf"/><Relationship Id="rId7" Type="http://schemas.openxmlformats.org/officeDocument/2006/relationships/image" Target="../media/image376.emf"/><Relationship Id="rId6" Type="http://schemas.openxmlformats.org/officeDocument/2006/relationships/image" Target="../media/image375.emf"/><Relationship Id="rId5" Type="http://schemas.openxmlformats.org/officeDocument/2006/relationships/image" Target="../media/image374.emf"/><Relationship Id="rId4" Type="http://schemas.openxmlformats.org/officeDocument/2006/relationships/image" Target="../media/image373.emf"/><Relationship Id="rId3" Type="http://schemas.openxmlformats.org/officeDocument/2006/relationships/image" Target="../media/image372.emf"/><Relationship Id="rId2" Type="http://schemas.openxmlformats.org/officeDocument/2006/relationships/image" Target="../media/image371.emf"/><Relationship Id="rId12" Type="http://schemas.openxmlformats.org/officeDocument/2006/relationships/image" Target="../media/image381.emf"/><Relationship Id="rId11" Type="http://schemas.openxmlformats.org/officeDocument/2006/relationships/image" Target="../media/image380.emf"/><Relationship Id="rId10" Type="http://schemas.openxmlformats.org/officeDocument/2006/relationships/image" Target="../media/image379.emf"/><Relationship Id="rId1" Type="http://schemas.openxmlformats.org/officeDocument/2006/relationships/image" Target="../media/image370.emf"/></Relationships>
</file>

<file path=ppt/drawings/_rels/vmlDrawing3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6.emf"/><Relationship Id="rId3" Type="http://schemas.openxmlformats.org/officeDocument/2006/relationships/image" Target="../media/image385.emf"/><Relationship Id="rId2" Type="http://schemas.openxmlformats.org/officeDocument/2006/relationships/image" Target="../media/image384.emf"/><Relationship Id="rId1" Type="http://schemas.openxmlformats.org/officeDocument/2006/relationships/image" Target="../media/image383.emf"/></Relationships>
</file>

<file path=ppt/drawings/_rels/vmlDrawing38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5.emf"/><Relationship Id="rId8" Type="http://schemas.openxmlformats.org/officeDocument/2006/relationships/image" Target="../media/image394.emf"/><Relationship Id="rId7" Type="http://schemas.openxmlformats.org/officeDocument/2006/relationships/image" Target="../media/image393.emf"/><Relationship Id="rId6" Type="http://schemas.openxmlformats.org/officeDocument/2006/relationships/image" Target="../media/image392.emf"/><Relationship Id="rId5" Type="http://schemas.openxmlformats.org/officeDocument/2006/relationships/image" Target="../media/image391.emf"/><Relationship Id="rId4" Type="http://schemas.openxmlformats.org/officeDocument/2006/relationships/image" Target="../media/image390.emf"/><Relationship Id="rId3" Type="http://schemas.openxmlformats.org/officeDocument/2006/relationships/image" Target="../media/image389.emf"/><Relationship Id="rId2" Type="http://schemas.openxmlformats.org/officeDocument/2006/relationships/image" Target="../media/image388.emf"/><Relationship Id="rId1" Type="http://schemas.openxmlformats.org/officeDocument/2006/relationships/image" Target="../media/image387.emf"/></Relationships>
</file>

<file path=ppt/drawings/_rels/vmlDrawing39.vml.rels><?xml version="1.0" encoding="UTF-8" standalone="yes"?>
<Relationships xmlns="http://schemas.openxmlformats.org/package/2006/relationships"><Relationship Id="rId7" Type="http://schemas.openxmlformats.org/officeDocument/2006/relationships/image" Target="../media/image403.emf"/><Relationship Id="rId6" Type="http://schemas.openxmlformats.org/officeDocument/2006/relationships/image" Target="../media/image401.emf"/><Relationship Id="rId5" Type="http://schemas.openxmlformats.org/officeDocument/2006/relationships/image" Target="../media/image400.emf"/><Relationship Id="rId4" Type="http://schemas.openxmlformats.org/officeDocument/2006/relationships/image" Target="../media/image399.emf"/><Relationship Id="rId3" Type="http://schemas.openxmlformats.org/officeDocument/2006/relationships/image" Target="../media/image398.emf"/><Relationship Id="rId2" Type="http://schemas.openxmlformats.org/officeDocument/2006/relationships/image" Target="../media/image397.emf"/><Relationship Id="rId1" Type="http://schemas.openxmlformats.org/officeDocument/2006/relationships/image" Target="../media/image396.e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63.emf"/><Relationship Id="rId8" Type="http://schemas.openxmlformats.org/officeDocument/2006/relationships/image" Target="../media/image62.emf"/><Relationship Id="rId7" Type="http://schemas.openxmlformats.org/officeDocument/2006/relationships/image" Target="../media/image61.emf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40.vml.rels><?xml version="1.0" encoding="UTF-8" standalone="yes"?>
<Relationships xmlns="http://schemas.openxmlformats.org/package/2006/relationships"><Relationship Id="rId7" Type="http://schemas.openxmlformats.org/officeDocument/2006/relationships/image" Target="../media/image410.emf"/><Relationship Id="rId6" Type="http://schemas.openxmlformats.org/officeDocument/2006/relationships/image" Target="../media/image409.emf"/><Relationship Id="rId5" Type="http://schemas.openxmlformats.org/officeDocument/2006/relationships/image" Target="../media/image408.emf"/><Relationship Id="rId4" Type="http://schemas.openxmlformats.org/officeDocument/2006/relationships/image" Target="../media/image407.emf"/><Relationship Id="rId3" Type="http://schemas.openxmlformats.org/officeDocument/2006/relationships/image" Target="../media/image406.emf"/><Relationship Id="rId2" Type="http://schemas.openxmlformats.org/officeDocument/2006/relationships/image" Target="../media/image405.emf"/><Relationship Id="rId1" Type="http://schemas.openxmlformats.org/officeDocument/2006/relationships/image" Target="../media/image404.emf"/></Relationships>
</file>

<file path=ppt/drawings/_rels/vmlDrawing41.vml.rels><?xml version="1.0" encoding="UTF-8" standalone="yes"?>
<Relationships xmlns="http://schemas.openxmlformats.org/package/2006/relationships"><Relationship Id="rId9" Type="http://schemas.openxmlformats.org/officeDocument/2006/relationships/image" Target="../media/image419.emf"/><Relationship Id="rId8" Type="http://schemas.openxmlformats.org/officeDocument/2006/relationships/image" Target="../media/image418.emf"/><Relationship Id="rId7" Type="http://schemas.openxmlformats.org/officeDocument/2006/relationships/image" Target="../media/image417.emf"/><Relationship Id="rId6" Type="http://schemas.openxmlformats.org/officeDocument/2006/relationships/image" Target="../media/image416.emf"/><Relationship Id="rId5" Type="http://schemas.openxmlformats.org/officeDocument/2006/relationships/image" Target="../media/image415.emf"/><Relationship Id="rId4" Type="http://schemas.openxmlformats.org/officeDocument/2006/relationships/image" Target="../media/image414.emf"/><Relationship Id="rId3" Type="http://schemas.openxmlformats.org/officeDocument/2006/relationships/image" Target="../media/image413.emf"/><Relationship Id="rId2" Type="http://schemas.openxmlformats.org/officeDocument/2006/relationships/image" Target="../media/image412.emf"/><Relationship Id="rId13" Type="http://schemas.openxmlformats.org/officeDocument/2006/relationships/image" Target="../media/image423.emf"/><Relationship Id="rId12" Type="http://schemas.openxmlformats.org/officeDocument/2006/relationships/image" Target="../media/image422.emf"/><Relationship Id="rId11" Type="http://schemas.openxmlformats.org/officeDocument/2006/relationships/image" Target="../media/image421.emf"/><Relationship Id="rId10" Type="http://schemas.openxmlformats.org/officeDocument/2006/relationships/image" Target="../media/image420.emf"/><Relationship Id="rId1" Type="http://schemas.openxmlformats.org/officeDocument/2006/relationships/image" Target="../media/image411.emf"/></Relationships>
</file>

<file path=ppt/drawings/_rels/vmlDrawing42.vml.rels><?xml version="1.0" encoding="UTF-8" standalone="yes"?>
<Relationships xmlns="http://schemas.openxmlformats.org/package/2006/relationships"><Relationship Id="rId9" Type="http://schemas.openxmlformats.org/officeDocument/2006/relationships/image" Target="../media/image432.emf"/><Relationship Id="rId8" Type="http://schemas.openxmlformats.org/officeDocument/2006/relationships/image" Target="../media/image431.emf"/><Relationship Id="rId7" Type="http://schemas.openxmlformats.org/officeDocument/2006/relationships/image" Target="../media/image430.emf"/><Relationship Id="rId6" Type="http://schemas.openxmlformats.org/officeDocument/2006/relationships/image" Target="../media/image429.emf"/><Relationship Id="rId5" Type="http://schemas.openxmlformats.org/officeDocument/2006/relationships/image" Target="../media/image428.emf"/><Relationship Id="rId4" Type="http://schemas.openxmlformats.org/officeDocument/2006/relationships/image" Target="../media/image427.emf"/><Relationship Id="rId3" Type="http://schemas.openxmlformats.org/officeDocument/2006/relationships/image" Target="../media/image426.emf"/><Relationship Id="rId2" Type="http://schemas.openxmlformats.org/officeDocument/2006/relationships/image" Target="../media/image425.emf"/><Relationship Id="rId11" Type="http://schemas.openxmlformats.org/officeDocument/2006/relationships/image" Target="../media/image434.emf"/><Relationship Id="rId10" Type="http://schemas.openxmlformats.org/officeDocument/2006/relationships/image" Target="../media/image433.emf"/><Relationship Id="rId1" Type="http://schemas.openxmlformats.org/officeDocument/2006/relationships/image" Target="../media/image424.e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emf"/><Relationship Id="rId7" Type="http://schemas.openxmlformats.org/officeDocument/2006/relationships/image" Target="../media/image441.emf"/><Relationship Id="rId6" Type="http://schemas.openxmlformats.org/officeDocument/2006/relationships/image" Target="../media/image440.emf"/><Relationship Id="rId5" Type="http://schemas.openxmlformats.org/officeDocument/2006/relationships/image" Target="../media/image439.emf"/><Relationship Id="rId4" Type="http://schemas.openxmlformats.org/officeDocument/2006/relationships/image" Target="../media/image438.emf"/><Relationship Id="rId3" Type="http://schemas.openxmlformats.org/officeDocument/2006/relationships/image" Target="../media/image437.emf"/><Relationship Id="rId2" Type="http://schemas.openxmlformats.org/officeDocument/2006/relationships/image" Target="../media/image436.emf"/><Relationship Id="rId1" Type="http://schemas.openxmlformats.org/officeDocument/2006/relationships/image" Target="../media/image435.emf"/></Relationships>
</file>

<file path=ppt/drawings/_rels/vmlDrawing44.vml.rels><?xml version="1.0" encoding="UTF-8" standalone="yes"?>
<Relationships xmlns="http://schemas.openxmlformats.org/package/2006/relationships"><Relationship Id="rId6" Type="http://schemas.openxmlformats.org/officeDocument/2006/relationships/image" Target="../media/image448.emf"/><Relationship Id="rId5" Type="http://schemas.openxmlformats.org/officeDocument/2006/relationships/image" Target="../media/image447.emf"/><Relationship Id="rId4" Type="http://schemas.openxmlformats.org/officeDocument/2006/relationships/image" Target="../media/image446.emf"/><Relationship Id="rId3" Type="http://schemas.openxmlformats.org/officeDocument/2006/relationships/image" Target="../media/image445.emf"/><Relationship Id="rId2" Type="http://schemas.openxmlformats.org/officeDocument/2006/relationships/image" Target="../media/image444.emf"/><Relationship Id="rId1" Type="http://schemas.openxmlformats.org/officeDocument/2006/relationships/image" Target="../media/image44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9.emf"/></Relationships>
</file>

<file path=ppt/drawings/_rels/vmlDrawing46.vml.rels><?xml version="1.0" encoding="UTF-8" standalone="yes"?>
<Relationships xmlns="http://schemas.openxmlformats.org/package/2006/relationships"><Relationship Id="rId9" Type="http://schemas.openxmlformats.org/officeDocument/2006/relationships/image" Target="../media/image458.emf"/><Relationship Id="rId8" Type="http://schemas.openxmlformats.org/officeDocument/2006/relationships/image" Target="../media/image457.emf"/><Relationship Id="rId7" Type="http://schemas.openxmlformats.org/officeDocument/2006/relationships/image" Target="../media/image456.emf"/><Relationship Id="rId6" Type="http://schemas.openxmlformats.org/officeDocument/2006/relationships/image" Target="../media/image455.emf"/><Relationship Id="rId5" Type="http://schemas.openxmlformats.org/officeDocument/2006/relationships/image" Target="../media/image454.emf"/><Relationship Id="rId4" Type="http://schemas.openxmlformats.org/officeDocument/2006/relationships/image" Target="../media/image453.emf"/><Relationship Id="rId3" Type="http://schemas.openxmlformats.org/officeDocument/2006/relationships/image" Target="../media/image452.emf"/><Relationship Id="rId2" Type="http://schemas.openxmlformats.org/officeDocument/2006/relationships/image" Target="../media/image451.emf"/><Relationship Id="rId15" Type="http://schemas.openxmlformats.org/officeDocument/2006/relationships/image" Target="../media/image464.emf"/><Relationship Id="rId14" Type="http://schemas.openxmlformats.org/officeDocument/2006/relationships/image" Target="../media/image463.emf"/><Relationship Id="rId13" Type="http://schemas.openxmlformats.org/officeDocument/2006/relationships/image" Target="../media/image462.emf"/><Relationship Id="rId12" Type="http://schemas.openxmlformats.org/officeDocument/2006/relationships/image" Target="../media/image461.emf"/><Relationship Id="rId11" Type="http://schemas.openxmlformats.org/officeDocument/2006/relationships/image" Target="../media/image460.emf"/><Relationship Id="rId10" Type="http://schemas.openxmlformats.org/officeDocument/2006/relationships/image" Target="../media/image459.emf"/><Relationship Id="rId1" Type="http://schemas.openxmlformats.org/officeDocument/2006/relationships/image" Target="../media/image450.emf"/></Relationships>
</file>

<file path=ppt/drawings/_rels/vmlDrawing47.vml.rels><?xml version="1.0" encoding="UTF-8" standalone="yes"?>
<Relationships xmlns="http://schemas.openxmlformats.org/package/2006/relationships"><Relationship Id="rId9" Type="http://schemas.openxmlformats.org/officeDocument/2006/relationships/image" Target="../media/image473.emf"/><Relationship Id="rId8" Type="http://schemas.openxmlformats.org/officeDocument/2006/relationships/image" Target="../media/image472.emf"/><Relationship Id="rId7" Type="http://schemas.openxmlformats.org/officeDocument/2006/relationships/image" Target="../media/image471.emf"/><Relationship Id="rId6" Type="http://schemas.openxmlformats.org/officeDocument/2006/relationships/image" Target="../media/image470.emf"/><Relationship Id="rId5" Type="http://schemas.openxmlformats.org/officeDocument/2006/relationships/image" Target="../media/image469.emf"/><Relationship Id="rId4" Type="http://schemas.openxmlformats.org/officeDocument/2006/relationships/image" Target="../media/image468.emf"/><Relationship Id="rId3" Type="http://schemas.openxmlformats.org/officeDocument/2006/relationships/image" Target="../media/image467.emf"/><Relationship Id="rId2" Type="http://schemas.openxmlformats.org/officeDocument/2006/relationships/image" Target="../media/image466.emf"/><Relationship Id="rId14" Type="http://schemas.openxmlformats.org/officeDocument/2006/relationships/image" Target="../media/image478.emf"/><Relationship Id="rId13" Type="http://schemas.openxmlformats.org/officeDocument/2006/relationships/image" Target="../media/image477.emf"/><Relationship Id="rId12" Type="http://schemas.openxmlformats.org/officeDocument/2006/relationships/image" Target="../media/image476.emf"/><Relationship Id="rId11" Type="http://schemas.openxmlformats.org/officeDocument/2006/relationships/image" Target="../media/image475.emf"/><Relationship Id="rId10" Type="http://schemas.openxmlformats.org/officeDocument/2006/relationships/image" Target="../media/image474.emf"/><Relationship Id="rId1" Type="http://schemas.openxmlformats.org/officeDocument/2006/relationships/image" Target="../media/image46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9.emf"/></Relationships>
</file>

<file path=ppt/drawings/_rels/vmlDrawing49.vml.rels><?xml version="1.0" encoding="UTF-8" standalone="yes"?>
<Relationships xmlns="http://schemas.openxmlformats.org/package/2006/relationships"><Relationship Id="rId9" Type="http://schemas.openxmlformats.org/officeDocument/2006/relationships/image" Target="../media/image488.emf"/><Relationship Id="rId8" Type="http://schemas.openxmlformats.org/officeDocument/2006/relationships/image" Target="../media/image487.emf"/><Relationship Id="rId7" Type="http://schemas.openxmlformats.org/officeDocument/2006/relationships/image" Target="../media/image486.emf"/><Relationship Id="rId6" Type="http://schemas.openxmlformats.org/officeDocument/2006/relationships/image" Target="../media/image485.emf"/><Relationship Id="rId5" Type="http://schemas.openxmlformats.org/officeDocument/2006/relationships/image" Target="../media/image484.emf"/><Relationship Id="rId4" Type="http://schemas.openxmlformats.org/officeDocument/2006/relationships/image" Target="../media/image483.emf"/><Relationship Id="rId3" Type="http://schemas.openxmlformats.org/officeDocument/2006/relationships/image" Target="../media/image482.emf"/><Relationship Id="rId2" Type="http://schemas.openxmlformats.org/officeDocument/2006/relationships/image" Target="../media/image481.emf"/><Relationship Id="rId12" Type="http://schemas.openxmlformats.org/officeDocument/2006/relationships/image" Target="../media/image491.emf"/><Relationship Id="rId11" Type="http://schemas.openxmlformats.org/officeDocument/2006/relationships/image" Target="../media/image490.emf"/><Relationship Id="rId10" Type="http://schemas.openxmlformats.org/officeDocument/2006/relationships/image" Target="../media/image489.emf"/><Relationship Id="rId1" Type="http://schemas.openxmlformats.org/officeDocument/2006/relationships/image" Target="../media/image480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7" Type="http://schemas.openxmlformats.org/officeDocument/2006/relationships/image" Target="../media/image70.wmf"/><Relationship Id="rId6" Type="http://schemas.openxmlformats.org/officeDocument/2006/relationships/image" Target="../media/image69.wmf"/><Relationship Id="rId5" Type="http://schemas.openxmlformats.org/officeDocument/2006/relationships/image" Target="../media/image68.emf"/><Relationship Id="rId4" Type="http://schemas.openxmlformats.org/officeDocument/2006/relationships/image" Target="../media/image67.emf"/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emf"/><Relationship Id="rId7" Type="http://schemas.openxmlformats.org/officeDocument/2006/relationships/image" Target="../media/image498.emf"/><Relationship Id="rId6" Type="http://schemas.openxmlformats.org/officeDocument/2006/relationships/image" Target="../media/image497.emf"/><Relationship Id="rId5" Type="http://schemas.openxmlformats.org/officeDocument/2006/relationships/image" Target="../media/image496.emf"/><Relationship Id="rId4" Type="http://schemas.openxmlformats.org/officeDocument/2006/relationships/image" Target="../media/image495.emf"/><Relationship Id="rId3" Type="http://schemas.openxmlformats.org/officeDocument/2006/relationships/image" Target="../media/image494.emf"/><Relationship Id="rId2" Type="http://schemas.openxmlformats.org/officeDocument/2006/relationships/image" Target="../media/image493.emf"/><Relationship Id="rId1" Type="http://schemas.openxmlformats.org/officeDocument/2006/relationships/image" Target="../media/image492.emf"/></Relationships>
</file>

<file path=ppt/drawings/_rels/vmlDrawing51.vml.rels><?xml version="1.0" encoding="UTF-8" standalone="yes"?>
<Relationships xmlns="http://schemas.openxmlformats.org/package/2006/relationships"><Relationship Id="rId9" Type="http://schemas.openxmlformats.org/officeDocument/2006/relationships/image" Target="../media/image508.emf"/><Relationship Id="rId8" Type="http://schemas.openxmlformats.org/officeDocument/2006/relationships/image" Target="../media/image507.emf"/><Relationship Id="rId7" Type="http://schemas.openxmlformats.org/officeDocument/2006/relationships/image" Target="../media/image506.emf"/><Relationship Id="rId6" Type="http://schemas.openxmlformats.org/officeDocument/2006/relationships/image" Target="../media/image505.emf"/><Relationship Id="rId5" Type="http://schemas.openxmlformats.org/officeDocument/2006/relationships/image" Target="../media/image504.emf"/><Relationship Id="rId4" Type="http://schemas.openxmlformats.org/officeDocument/2006/relationships/image" Target="../media/image503.emf"/><Relationship Id="rId31" Type="http://schemas.openxmlformats.org/officeDocument/2006/relationships/image" Target="../media/image530.emf"/><Relationship Id="rId30" Type="http://schemas.openxmlformats.org/officeDocument/2006/relationships/image" Target="../media/image529.emf"/><Relationship Id="rId3" Type="http://schemas.openxmlformats.org/officeDocument/2006/relationships/image" Target="../media/image502.emf"/><Relationship Id="rId29" Type="http://schemas.openxmlformats.org/officeDocument/2006/relationships/image" Target="../media/image528.emf"/><Relationship Id="rId28" Type="http://schemas.openxmlformats.org/officeDocument/2006/relationships/image" Target="../media/image527.emf"/><Relationship Id="rId27" Type="http://schemas.openxmlformats.org/officeDocument/2006/relationships/image" Target="../media/image526.emf"/><Relationship Id="rId26" Type="http://schemas.openxmlformats.org/officeDocument/2006/relationships/image" Target="../media/image525.emf"/><Relationship Id="rId25" Type="http://schemas.openxmlformats.org/officeDocument/2006/relationships/image" Target="../media/image524.emf"/><Relationship Id="rId24" Type="http://schemas.openxmlformats.org/officeDocument/2006/relationships/image" Target="../media/image523.emf"/><Relationship Id="rId23" Type="http://schemas.openxmlformats.org/officeDocument/2006/relationships/image" Target="../media/image522.emf"/><Relationship Id="rId22" Type="http://schemas.openxmlformats.org/officeDocument/2006/relationships/image" Target="../media/image521.emf"/><Relationship Id="rId21" Type="http://schemas.openxmlformats.org/officeDocument/2006/relationships/image" Target="../media/image520.emf"/><Relationship Id="rId20" Type="http://schemas.openxmlformats.org/officeDocument/2006/relationships/image" Target="../media/image519.emf"/><Relationship Id="rId2" Type="http://schemas.openxmlformats.org/officeDocument/2006/relationships/image" Target="../media/image501.emf"/><Relationship Id="rId19" Type="http://schemas.openxmlformats.org/officeDocument/2006/relationships/image" Target="../media/image518.emf"/><Relationship Id="rId18" Type="http://schemas.openxmlformats.org/officeDocument/2006/relationships/image" Target="../media/image517.emf"/><Relationship Id="rId17" Type="http://schemas.openxmlformats.org/officeDocument/2006/relationships/image" Target="../media/image516.emf"/><Relationship Id="rId16" Type="http://schemas.openxmlformats.org/officeDocument/2006/relationships/image" Target="../media/image515.emf"/><Relationship Id="rId15" Type="http://schemas.openxmlformats.org/officeDocument/2006/relationships/image" Target="../media/image514.emf"/><Relationship Id="rId14" Type="http://schemas.openxmlformats.org/officeDocument/2006/relationships/image" Target="../media/image513.emf"/><Relationship Id="rId13" Type="http://schemas.openxmlformats.org/officeDocument/2006/relationships/image" Target="../media/image512.emf"/><Relationship Id="rId12" Type="http://schemas.openxmlformats.org/officeDocument/2006/relationships/image" Target="../media/image511.emf"/><Relationship Id="rId11" Type="http://schemas.openxmlformats.org/officeDocument/2006/relationships/image" Target="../media/image510.emf"/><Relationship Id="rId10" Type="http://schemas.openxmlformats.org/officeDocument/2006/relationships/image" Target="../media/image509.emf"/><Relationship Id="rId1" Type="http://schemas.openxmlformats.org/officeDocument/2006/relationships/image" Target="../media/image500.emf"/></Relationships>
</file>

<file path=ppt/drawings/_rels/vmlDrawing52.vml.rels><?xml version="1.0" encoding="UTF-8" standalone="yes"?>
<Relationships xmlns="http://schemas.openxmlformats.org/package/2006/relationships"><Relationship Id="rId5" Type="http://schemas.openxmlformats.org/officeDocument/2006/relationships/image" Target="../media/image535.emf"/><Relationship Id="rId4" Type="http://schemas.openxmlformats.org/officeDocument/2006/relationships/image" Target="../media/image534.emf"/><Relationship Id="rId3" Type="http://schemas.openxmlformats.org/officeDocument/2006/relationships/image" Target="../media/image533.emf"/><Relationship Id="rId2" Type="http://schemas.openxmlformats.org/officeDocument/2006/relationships/image" Target="../media/image532.emf"/><Relationship Id="rId1" Type="http://schemas.openxmlformats.org/officeDocument/2006/relationships/image" Target="../media/image531.emf"/></Relationships>
</file>

<file path=ppt/drawings/_rels/vmlDrawing53.vml.rels><?xml version="1.0" encoding="UTF-8" standalone="yes"?>
<Relationships xmlns="http://schemas.openxmlformats.org/package/2006/relationships"><Relationship Id="rId9" Type="http://schemas.openxmlformats.org/officeDocument/2006/relationships/image" Target="../media/image544.emf"/><Relationship Id="rId8" Type="http://schemas.openxmlformats.org/officeDocument/2006/relationships/image" Target="../media/image543.emf"/><Relationship Id="rId7" Type="http://schemas.openxmlformats.org/officeDocument/2006/relationships/image" Target="../media/image542.emf"/><Relationship Id="rId6" Type="http://schemas.openxmlformats.org/officeDocument/2006/relationships/image" Target="../media/image541.emf"/><Relationship Id="rId5" Type="http://schemas.openxmlformats.org/officeDocument/2006/relationships/image" Target="../media/image540.emf"/><Relationship Id="rId4" Type="http://schemas.openxmlformats.org/officeDocument/2006/relationships/image" Target="../media/image539.emf"/><Relationship Id="rId3" Type="http://schemas.openxmlformats.org/officeDocument/2006/relationships/image" Target="../media/image538.emf"/><Relationship Id="rId23" Type="http://schemas.openxmlformats.org/officeDocument/2006/relationships/image" Target="../media/image558.emf"/><Relationship Id="rId22" Type="http://schemas.openxmlformats.org/officeDocument/2006/relationships/image" Target="../media/image557.emf"/><Relationship Id="rId21" Type="http://schemas.openxmlformats.org/officeDocument/2006/relationships/image" Target="../media/image556.emf"/><Relationship Id="rId20" Type="http://schemas.openxmlformats.org/officeDocument/2006/relationships/image" Target="../media/image555.emf"/><Relationship Id="rId2" Type="http://schemas.openxmlformats.org/officeDocument/2006/relationships/image" Target="../media/image537.emf"/><Relationship Id="rId19" Type="http://schemas.openxmlformats.org/officeDocument/2006/relationships/image" Target="../media/image554.emf"/><Relationship Id="rId18" Type="http://schemas.openxmlformats.org/officeDocument/2006/relationships/image" Target="../media/image553.emf"/><Relationship Id="rId17" Type="http://schemas.openxmlformats.org/officeDocument/2006/relationships/image" Target="../media/image552.emf"/><Relationship Id="rId16" Type="http://schemas.openxmlformats.org/officeDocument/2006/relationships/image" Target="../media/image551.emf"/><Relationship Id="rId15" Type="http://schemas.openxmlformats.org/officeDocument/2006/relationships/image" Target="../media/image550.emf"/><Relationship Id="rId14" Type="http://schemas.openxmlformats.org/officeDocument/2006/relationships/image" Target="../media/image549.emf"/><Relationship Id="rId13" Type="http://schemas.openxmlformats.org/officeDocument/2006/relationships/image" Target="../media/image548.emf"/><Relationship Id="rId12" Type="http://schemas.openxmlformats.org/officeDocument/2006/relationships/image" Target="../media/image547.emf"/><Relationship Id="rId11" Type="http://schemas.openxmlformats.org/officeDocument/2006/relationships/image" Target="../media/image546.emf"/><Relationship Id="rId10" Type="http://schemas.openxmlformats.org/officeDocument/2006/relationships/image" Target="../media/image545.emf"/><Relationship Id="rId1" Type="http://schemas.openxmlformats.org/officeDocument/2006/relationships/image" Target="../media/image536.emf"/></Relationships>
</file>

<file path=ppt/drawings/_rels/vmlDrawing54.vml.rels><?xml version="1.0" encoding="UTF-8" standalone="yes"?>
<Relationships xmlns="http://schemas.openxmlformats.org/package/2006/relationships"><Relationship Id="rId9" Type="http://schemas.openxmlformats.org/officeDocument/2006/relationships/image" Target="../media/image567.emf"/><Relationship Id="rId8" Type="http://schemas.openxmlformats.org/officeDocument/2006/relationships/image" Target="../media/image566.emf"/><Relationship Id="rId7" Type="http://schemas.openxmlformats.org/officeDocument/2006/relationships/image" Target="../media/image565.emf"/><Relationship Id="rId6" Type="http://schemas.openxmlformats.org/officeDocument/2006/relationships/image" Target="../media/image564.emf"/><Relationship Id="rId5" Type="http://schemas.openxmlformats.org/officeDocument/2006/relationships/image" Target="../media/image563.emf"/><Relationship Id="rId4" Type="http://schemas.openxmlformats.org/officeDocument/2006/relationships/image" Target="../media/image562.emf"/><Relationship Id="rId3" Type="http://schemas.openxmlformats.org/officeDocument/2006/relationships/image" Target="../media/image561.emf"/><Relationship Id="rId29" Type="http://schemas.openxmlformats.org/officeDocument/2006/relationships/image" Target="../media/image587.emf"/><Relationship Id="rId28" Type="http://schemas.openxmlformats.org/officeDocument/2006/relationships/image" Target="../media/image586.emf"/><Relationship Id="rId27" Type="http://schemas.openxmlformats.org/officeDocument/2006/relationships/image" Target="../media/image585.emf"/><Relationship Id="rId26" Type="http://schemas.openxmlformats.org/officeDocument/2006/relationships/image" Target="../media/image584.emf"/><Relationship Id="rId25" Type="http://schemas.openxmlformats.org/officeDocument/2006/relationships/image" Target="../media/image583.emf"/><Relationship Id="rId24" Type="http://schemas.openxmlformats.org/officeDocument/2006/relationships/image" Target="../media/image582.emf"/><Relationship Id="rId23" Type="http://schemas.openxmlformats.org/officeDocument/2006/relationships/image" Target="../media/image581.emf"/><Relationship Id="rId22" Type="http://schemas.openxmlformats.org/officeDocument/2006/relationships/image" Target="../media/image580.emf"/><Relationship Id="rId21" Type="http://schemas.openxmlformats.org/officeDocument/2006/relationships/image" Target="../media/image579.emf"/><Relationship Id="rId20" Type="http://schemas.openxmlformats.org/officeDocument/2006/relationships/image" Target="../media/image578.emf"/><Relationship Id="rId2" Type="http://schemas.openxmlformats.org/officeDocument/2006/relationships/image" Target="../media/image560.emf"/><Relationship Id="rId19" Type="http://schemas.openxmlformats.org/officeDocument/2006/relationships/image" Target="../media/image577.emf"/><Relationship Id="rId18" Type="http://schemas.openxmlformats.org/officeDocument/2006/relationships/image" Target="../media/image576.emf"/><Relationship Id="rId17" Type="http://schemas.openxmlformats.org/officeDocument/2006/relationships/image" Target="../media/image575.emf"/><Relationship Id="rId16" Type="http://schemas.openxmlformats.org/officeDocument/2006/relationships/image" Target="../media/image574.emf"/><Relationship Id="rId15" Type="http://schemas.openxmlformats.org/officeDocument/2006/relationships/image" Target="../media/image573.emf"/><Relationship Id="rId14" Type="http://schemas.openxmlformats.org/officeDocument/2006/relationships/image" Target="../media/image572.emf"/><Relationship Id="rId13" Type="http://schemas.openxmlformats.org/officeDocument/2006/relationships/image" Target="../media/image571.emf"/><Relationship Id="rId12" Type="http://schemas.openxmlformats.org/officeDocument/2006/relationships/image" Target="../media/image570.emf"/><Relationship Id="rId11" Type="http://schemas.openxmlformats.org/officeDocument/2006/relationships/image" Target="../media/image569.emf"/><Relationship Id="rId10" Type="http://schemas.openxmlformats.org/officeDocument/2006/relationships/image" Target="../media/image568.emf"/><Relationship Id="rId1" Type="http://schemas.openxmlformats.org/officeDocument/2006/relationships/image" Target="../media/image559.emf"/></Relationships>
</file>

<file path=ppt/drawings/_rels/vmlDrawing5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96.emf"/><Relationship Id="rId8" Type="http://schemas.openxmlformats.org/officeDocument/2006/relationships/image" Target="../media/image595.emf"/><Relationship Id="rId7" Type="http://schemas.openxmlformats.org/officeDocument/2006/relationships/image" Target="../media/image594.emf"/><Relationship Id="rId6" Type="http://schemas.openxmlformats.org/officeDocument/2006/relationships/image" Target="../media/image593.emf"/><Relationship Id="rId5" Type="http://schemas.openxmlformats.org/officeDocument/2006/relationships/image" Target="../media/image592.emf"/><Relationship Id="rId4" Type="http://schemas.openxmlformats.org/officeDocument/2006/relationships/image" Target="../media/image591.emf"/><Relationship Id="rId3" Type="http://schemas.openxmlformats.org/officeDocument/2006/relationships/image" Target="../media/image590.emf"/><Relationship Id="rId2" Type="http://schemas.openxmlformats.org/officeDocument/2006/relationships/image" Target="../media/image589.emf"/><Relationship Id="rId10" Type="http://schemas.openxmlformats.org/officeDocument/2006/relationships/image" Target="../media/image597.emf"/><Relationship Id="rId1" Type="http://schemas.openxmlformats.org/officeDocument/2006/relationships/image" Target="../media/image588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emf"/><Relationship Id="rId1" Type="http://schemas.openxmlformats.org/officeDocument/2006/relationships/image" Target="../media/image598.emf"/></Relationships>
</file>

<file path=ppt/drawings/_rels/vmlDrawing57.vml.rels><?xml version="1.0" encoding="UTF-8" standalone="yes"?>
<Relationships xmlns="http://schemas.openxmlformats.org/package/2006/relationships"><Relationship Id="rId9" Type="http://schemas.openxmlformats.org/officeDocument/2006/relationships/image" Target="../media/image608.emf"/><Relationship Id="rId8" Type="http://schemas.openxmlformats.org/officeDocument/2006/relationships/image" Target="../media/image607.emf"/><Relationship Id="rId7" Type="http://schemas.openxmlformats.org/officeDocument/2006/relationships/image" Target="../media/image606.emf"/><Relationship Id="rId6" Type="http://schemas.openxmlformats.org/officeDocument/2006/relationships/image" Target="../media/image605.emf"/><Relationship Id="rId5" Type="http://schemas.openxmlformats.org/officeDocument/2006/relationships/image" Target="../media/image604.emf"/><Relationship Id="rId4" Type="http://schemas.openxmlformats.org/officeDocument/2006/relationships/image" Target="../media/image603.emf"/><Relationship Id="rId3" Type="http://schemas.openxmlformats.org/officeDocument/2006/relationships/image" Target="../media/image602.emf"/><Relationship Id="rId2" Type="http://schemas.openxmlformats.org/officeDocument/2006/relationships/image" Target="../media/image601.emf"/><Relationship Id="rId13" Type="http://schemas.openxmlformats.org/officeDocument/2006/relationships/image" Target="../media/image612.emf"/><Relationship Id="rId12" Type="http://schemas.openxmlformats.org/officeDocument/2006/relationships/image" Target="../media/image611.emf"/><Relationship Id="rId11" Type="http://schemas.openxmlformats.org/officeDocument/2006/relationships/image" Target="../media/image610.emf"/><Relationship Id="rId10" Type="http://schemas.openxmlformats.org/officeDocument/2006/relationships/image" Target="../media/image609.emf"/><Relationship Id="rId1" Type="http://schemas.openxmlformats.org/officeDocument/2006/relationships/image" Target="../media/image600.emf"/></Relationships>
</file>

<file path=ppt/drawings/_rels/vmlDrawing58.vml.rels><?xml version="1.0" encoding="UTF-8" standalone="yes"?>
<Relationships xmlns="http://schemas.openxmlformats.org/package/2006/relationships"><Relationship Id="rId9" Type="http://schemas.openxmlformats.org/officeDocument/2006/relationships/image" Target="../media/image621.emf"/><Relationship Id="rId8" Type="http://schemas.openxmlformats.org/officeDocument/2006/relationships/image" Target="../media/image620.emf"/><Relationship Id="rId7" Type="http://schemas.openxmlformats.org/officeDocument/2006/relationships/image" Target="../media/image619.emf"/><Relationship Id="rId6" Type="http://schemas.openxmlformats.org/officeDocument/2006/relationships/image" Target="../media/image618.emf"/><Relationship Id="rId5" Type="http://schemas.openxmlformats.org/officeDocument/2006/relationships/image" Target="../media/image617.emf"/><Relationship Id="rId4" Type="http://schemas.openxmlformats.org/officeDocument/2006/relationships/image" Target="../media/image616.emf"/><Relationship Id="rId3" Type="http://schemas.openxmlformats.org/officeDocument/2006/relationships/image" Target="../media/image615.emf"/><Relationship Id="rId2" Type="http://schemas.openxmlformats.org/officeDocument/2006/relationships/image" Target="../media/image614.emf"/><Relationship Id="rId18" Type="http://schemas.openxmlformats.org/officeDocument/2006/relationships/image" Target="../media/image630.emf"/><Relationship Id="rId17" Type="http://schemas.openxmlformats.org/officeDocument/2006/relationships/image" Target="../media/image629.emf"/><Relationship Id="rId16" Type="http://schemas.openxmlformats.org/officeDocument/2006/relationships/image" Target="../media/image628.emf"/><Relationship Id="rId15" Type="http://schemas.openxmlformats.org/officeDocument/2006/relationships/image" Target="../media/image627.emf"/><Relationship Id="rId14" Type="http://schemas.openxmlformats.org/officeDocument/2006/relationships/image" Target="../media/image626.emf"/><Relationship Id="rId13" Type="http://schemas.openxmlformats.org/officeDocument/2006/relationships/image" Target="../media/image625.emf"/><Relationship Id="rId12" Type="http://schemas.openxmlformats.org/officeDocument/2006/relationships/image" Target="../media/image624.emf"/><Relationship Id="rId11" Type="http://schemas.openxmlformats.org/officeDocument/2006/relationships/image" Target="../media/image623.emf"/><Relationship Id="rId10" Type="http://schemas.openxmlformats.org/officeDocument/2006/relationships/image" Target="../media/image622.emf"/><Relationship Id="rId1" Type="http://schemas.openxmlformats.org/officeDocument/2006/relationships/image" Target="../media/image613.emf"/></Relationships>
</file>

<file path=ppt/drawings/_rels/vmlDrawing59.vml.rels><?xml version="1.0" encoding="UTF-8" standalone="yes"?>
<Relationships xmlns="http://schemas.openxmlformats.org/package/2006/relationships"><Relationship Id="rId5" Type="http://schemas.openxmlformats.org/officeDocument/2006/relationships/image" Target="../media/image635.emf"/><Relationship Id="rId4" Type="http://schemas.openxmlformats.org/officeDocument/2006/relationships/image" Target="../media/image634.emf"/><Relationship Id="rId3" Type="http://schemas.openxmlformats.org/officeDocument/2006/relationships/image" Target="../media/image633.emf"/><Relationship Id="rId2" Type="http://schemas.openxmlformats.org/officeDocument/2006/relationships/image" Target="../media/image632.emf"/><Relationship Id="rId1" Type="http://schemas.openxmlformats.org/officeDocument/2006/relationships/image" Target="../media/image631.e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80.wmf"/><Relationship Id="rId8" Type="http://schemas.openxmlformats.org/officeDocument/2006/relationships/image" Target="../media/image79.wmf"/><Relationship Id="rId7" Type="http://schemas.openxmlformats.org/officeDocument/2006/relationships/image" Target="../media/image78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1" Type="http://schemas.openxmlformats.org/officeDocument/2006/relationships/image" Target="../media/image82.wmf"/><Relationship Id="rId10" Type="http://schemas.openxmlformats.org/officeDocument/2006/relationships/image" Target="../media/image81.wmf"/><Relationship Id="rId1" Type="http://schemas.openxmlformats.org/officeDocument/2006/relationships/image" Target="../media/image72.wmf"/></Relationships>
</file>

<file path=ppt/drawings/_rels/vmlDrawing60.vml.rels><?xml version="1.0" encoding="UTF-8" standalone="yes"?>
<Relationships xmlns="http://schemas.openxmlformats.org/package/2006/relationships"><Relationship Id="rId4" Type="http://schemas.openxmlformats.org/officeDocument/2006/relationships/image" Target="../media/image639.emf"/><Relationship Id="rId3" Type="http://schemas.openxmlformats.org/officeDocument/2006/relationships/image" Target="../media/image638.emf"/><Relationship Id="rId2" Type="http://schemas.openxmlformats.org/officeDocument/2006/relationships/image" Target="../media/image637.emf"/><Relationship Id="rId1" Type="http://schemas.openxmlformats.org/officeDocument/2006/relationships/image" Target="../media/image636.emf"/></Relationships>
</file>

<file path=ppt/drawings/_rels/vmlDrawing61.vml.rels><?xml version="1.0" encoding="UTF-8" standalone="yes"?>
<Relationships xmlns="http://schemas.openxmlformats.org/package/2006/relationships"><Relationship Id="rId9" Type="http://schemas.openxmlformats.org/officeDocument/2006/relationships/image" Target="../media/image648.emf"/><Relationship Id="rId8" Type="http://schemas.openxmlformats.org/officeDocument/2006/relationships/image" Target="../media/image647.emf"/><Relationship Id="rId7" Type="http://schemas.openxmlformats.org/officeDocument/2006/relationships/image" Target="../media/image646.emf"/><Relationship Id="rId6" Type="http://schemas.openxmlformats.org/officeDocument/2006/relationships/image" Target="../media/image645.emf"/><Relationship Id="rId5" Type="http://schemas.openxmlformats.org/officeDocument/2006/relationships/image" Target="../media/image644.emf"/><Relationship Id="rId4" Type="http://schemas.openxmlformats.org/officeDocument/2006/relationships/image" Target="../media/image643.emf"/><Relationship Id="rId3" Type="http://schemas.openxmlformats.org/officeDocument/2006/relationships/image" Target="../media/image642.emf"/><Relationship Id="rId2" Type="http://schemas.openxmlformats.org/officeDocument/2006/relationships/image" Target="../media/image641.emf"/><Relationship Id="rId16" Type="http://schemas.openxmlformats.org/officeDocument/2006/relationships/image" Target="../media/image655.emf"/><Relationship Id="rId15" Type="http://schemas.openxmlformats.org/officeDocument/2006/relationships/image" Target="../media/image654.emf"/><Relationship Id="rId14" Type="http://schemas.openxmlformats.org/officeDocument/2006/relationships/image" Target="../media/image653.emf"/><Relationship Id="rId13" Type="http://schemas.openxmlformats.org/officeDocument/2006/relationships/image" Target="../media/image652.emf"/><Relationship Id="rId12" Type="http://schemas.openxmlformats.org/officeDocument/2006/relationships/image" Target="../media/image651.emf"/><Relationship Id="rId11" Type="http://schemas.openxmlformats.org/officeDocument/2006/relationships/image" Target="../media/image650.emf"/><Relationship Id="rId10" Type="http://schemas.openxmlformats.org/officeDocument/2006/relationships/image" Target="../media/image649.emf"/><Relationship Id="rId1" Type="http://schemas.openxmlformats.org/officeDocument/2006/relationships/image" Target="../media/image640.emf"/></Relationships>
</file>

<file path=ppt/drawings/_rels/vmlDrawing62.vml.rels><?xml version="1.0" encoding="UTF-8" standalone="yes"?>
<Relationships xmlns="http://schemas.openxmlformats.org/package/2006/relationships"><Relationship Id="rId9" Type="http://schemas.openxmlformats.org/officeDocument/2006/relationships/image" Target="../media/image664.emf"/><Relationship Id="rId8" Type="http://schemas.openxmlformats.org/officeDocument/2006/relationships/image" Target="../media/image663.emf"/><Relationship Id="rId7" Type="http://schemas.openxmlformats.org/officeDocument/2006/relationships/image" Target="../media/image662.emf"/><Relationship Id="rId6" Type="http://schemas.openxmlformats.org/officeDocument/2006/relationships/image" Target="../media/image661.emf"/><Relationship Id="rId5" Type="http://schemas.openxmlformats.org/officeDocument/2006/relationships/image" Target="../media/image660.emf"/><Relationship Id="rId4" Type="http://schemas.openxmlformats.org/officeDocument/2006/relationships/image" Target="../media/image659.emf"/><Relationship Id="rId3" Type="http://schemas.openxmlformats.org/officeDocument/2006/relationships/image" Target="../media/image658.emf"/><Relationship Id="rId2" Type="http://schemas.openxmlformats.org/officeDocument/2006/relationships/image" Target="../media/image657.emf"/><Relationship Id="rId10" Type="http://schemas.openxmlformats.org/officeDocument/2006/relationships/image" Target="../media/image665.emf"/><Relationship Id="rId1" Type="http://schemas.openxmlformats.org/officeDocument/2006/relationships/image" Target="../media/image656.emf"/></Relationships>
</file>

<file path=ppt/drawings/_rels/vmlDrawing63.vml.rels><?xml version="1.0" encoding="UTF-8" standalone="yes"?>
<Relationships xmlns="http://schemas.openxmlformats.org/package/2006/relationships"><Relationship Id="rId9" Type="http://schemas.openxmlformats.org/officeDocument/2006/relationships/image" Target="../media/image674.wmf"/><Relationship Id="rId8" Type="http://schemas.openxmlformats.org/officeDocument/2006/relationships/image" Target="../media/image673.wmf"/><Relationship Id="rId7" Type="http://schemas.openxmlformats.org/officeDocument/2006/relationships/image" Target="../media/image672.wmf"/><Relationship Id="rId6" Type="http://schemas.openxmlformats.org/officeDocument/2006/relationships/image" Target="../media/image671.wmf"/><Relationship Id="rId5" Type="http://schemas.openxmlformats.org/officeDocument/2006/relationships/image" Target="../media/image670.emf"/><Relationship Id="rId4" Type="http://schemas.openxmlformats.org/officeDocument/2006/relationships/image" Target="../media/image669.emf"/><Relationship Id="rId3" Type="http://schemas.openxmlformats.org/officeDocument/2006/relationships/image" Target="../media/image668.emf"/><Relationship Id="rId2" Type="http://schemas.openxmlformats.org/officeDocument/2006/relationships/image" Target="../media/image667.emf"/><Relationship Id="rId17" Type="http://schemas.openxmlformats.org/officeDocument/2006/relationships/image" Target="../media/image682.wmf"/><Relationship Id="rId16" Type="http://schemas.openxmlformats.org/officeDocument/2006/relationships/image" Target="../media/image681.wmf"/><Relationship Id="rId15" Type="http://schemas.openxmlformats.org/officeDocument/2006/relationships/image" Target="../media/image680.wmf"/><Relationship Id="rId14" Type="http://schemas.openxmlformats.org/officeDocument/2006/relationships/image" Target="../media/image679.wmf"/><Relationship Id="rId13" Type="http://schemas.openxmlformats.org/officeDocument/2006/relationships/image" Target="../media/image678.wmf"/><Relationship Id="rId12" Type="http://schemas.openxmlformats.org/officeDocument/2006/relationships/image" Target="../media/image677.wmf"/><Relationship Id="rId11" Type="http://schemas.openxmlformats.org/officeDocument/2006/relationships/image" Target="../media/image676.wmf"/><Relationship Id="rId10" Type="http://schemas.openxmlformats.org/officeDocument/2006/relationships/image" Target="../media/image675.wmf"/><Relationship Id="rId1" Type="http://schemas.openxmlformats.org/officeDocument/2006/relationships/image" Target="../media/image666.emf"/></Relationships>
</file>

<file path=ppt/drawings/_rels/vmlDrawing64.vml.rels><?xml version="1.0" encoding="UTF-8" standalone="yes"?>
<Relationships xmlns="http://schemas.openxmlformats.org/package/2006/relationships"><Relationship Id="rId9" Type="http://schemas.openxmlformats.org/officeDocument/2006/relationships/image" Target="../media/image686.wmf"/><Relationship Id="rId8" Type="http://schemas.openxmlformats.org/officeDocument/2006/relationships/image" Target="../media/image685.wmf"/><Relationship Id="rId7" Type="http://schemas.openxmlformats.org/officeDocument/2006/relationships/image" Target="../media/image680.wmf"/><Relationship Id="rId6" Type="http://schemas.openxmlformats.org/officeDocument/2006/relationships/image" Target="../media/image679.wmf"/><Relationship Id="rId5" Type="http://schemas.openxmlformats.org/officeDocument/2006/relationships/image" Target="../media/image678.wmf"/><Relationship Id="rId4" Type="http://schemas.openxmlformats.org/officeDocument/2006/relationships/image" Target="../media/image676.wmf"/><Relationship Id="rId3" Type="http://schemas.openxmlformats.org/officeDocument/2006/relationships/image" Target="../media/image684.wmf"/><Relationship Id="rId23" Type="http://schemas.openxmlformats.org/officeDocument/2006/relationships/image" Target="../media/image700.wmf"/><Relationship Id="rId22" Type="http://schemas.openxmlformats.org/officeDocument/2006/relationships/image" Target="../media/image699.wmf"/><Relationship Id="rId21" Type="http://schemas.openxmlformats.org/officeDocument/2006/relationships/image" Target="../media/image698.wmf"/><Relationship Id="rId20" Type="http://schemas.openxmlformats.org/officeDocument/2006/relationships/image" Target="../media/image697.wmf"/><Relationship Id="rId2" Type="http://schemas.openxmlformats.org/officeDocument/2006/relationships/image" Target="../media/image674.wmf"/><Relationship Id="rId19" Type="http://schemas.openxmlformats.org/officeDocument/2006/relationships/image" Target="../media/image696.wmf"/><Relationship Id="rId18" Type="http://schemas.openxmlformats.org/officeDocument/2006/relationships/image" Target="../media/image695.wmf"/><Relationship Id="rId17" Type="http://schemas.openxmlformats.org/officeDocument/2006/relationships/image" Target="../media/image694.wmf"/><Relationship Id="rId16" Type="http://schemas.openxmlformats.org/officeDocument/2006/relationships/image" Target="../media/image693.wmf"/><Relationship Id="rId15" Type="http://schemas.openxmlformats.org/officeDocument/2006/relationships/image" Target="../media/image692.wmf"/><Relationship Id="rId14" Type="http://schemas.openxmlformats.org/officeDocument/2006/relationships/image" Target="../media/image691.wmf"/><Relationship Id="rId13" Type="http://schemas.openxmlformats.org/officeDocument/2006/relationships/image" Target="../media/image690.wmf"/><Relationship Id="rId12" Type="http://schemas.openxmlformats.org/officeDocument/2006/relationships/image" Target="../media/image689.wmf"/><Relationship Id="rId11" Type="http://schemas.openxmlformats.org/officeDocument/2006/relationships/image" Target="../media/image688.wmf"/><Relationship Id="rId10" Type="http://schemas.openxmlformats.org/officeDocument/2006/relationships/image" Target="../media/image687.wmf"/><Relationship Id="rId1" Type="http://schemas.openxmlformats.org/officeDocument/2006/relationships/image" Target="../media/image683.wmf"/></Relationships>
</file>

<file path=ppt/drawings/_rels/vmlDrawing65.vml.rels><?xml version="1.0" encoding="UTF-8" standalone="yes"?>
<Relationships xmlns="http://schemas.openxmlformats.org/package/2006/relationships"><Relationship Id="rId9" Type="http://schemas.openxmlformats.org/officeDocument/2006/relationships/image" Target="../media/image706.wmf"/><Relationship Id="rId8" Type="http://schemas.openxmlformats.org/officeDocument/2006/relationships/image" Target="../media/image674.wmf"/><Relationship Id="rId7" Type="http://schemas.openxmlformats.org/officeDocument/2006/relationships/image" Target="../media/image705.wmf"/><Relationship Id="rId6" Type="http://schemas.openxmlformats.org/officeDocument/2006/relationships/image" Target="../media/image694.wmf"/><Relationship Id="rId5" Type="http://schemas.openxmlformats.org/officeDocument/2006/relationships/image" Target="../media/image704.wmf"/><Relationship Id="rId4" Type="http://schemas.openxmlformats.org/officeDocument/2006/relationships/image" Target="../media/image703.wmf"/><Relationship Id="rId3" Type="http://schemas.openxmlformats.org/officeDocument/2006/relationships/image" Target="../media/image702.wmf"/><Relationship Id="rId21" Type="http://schemas.openxmlformats.org/officeDocument/2006/relationships/image" Target="../media/image717.wmf"/><Relationship Id="rId20" Type="http://schemas.openxmlformats.org/officeDocument/2006/relationships/image" Target="../media/image716.wmf"/><Relationship Id="rId2" Type="http://schemas.openxmlformats.org/officeDocument/2006/relationships/image" Target="../media/image701.wmf"/><Relationship Id="rId19" Type="http://schemas.openxmlformats.org/officeDocument/2006/relationships/image" Target="../media/image715.wmf"/><Relationship Id="rId18" Type="http://schemas.openxmlformats.org/officeDocument/2006/relationships/image" Target="../media/image714.wmf"/><Relationship Id="rId17" Type="http://schemas.openxmlformats.org/officeDocument/2006/relationships/image" Target="../media/image713.wmf"/><Relationship Id="rId16" Type="http://schemas.openxmlformats.org/officeDocument/2006/relationships/image" Target="../media/image712.wmf"/><Relationship Id="rId15" Type="http://schemas.openxmlformats.org/officeDocument/2006/relationships/image" Target="../media/image711.wmf"/><Relationship Id="rId14" Type="http://schemas.openxmlformats.org/officeDocument/2006/relationships/image" Target="../media/image696.wmf"/><Relationship Id="rId13" Type="http://schemas.openxmlformats.org/officeDocument/2006/relationships/image" Target="../media/image710.wmf"/><Relationship Id="rId12" Type="http://schemas.openxmlformats.org/officeDocument/2006/relationships/image" Target="../media/image709.wmf"/><Relationship Id="rId11" Type="http://schemas.openxmlformats.org/officeDocument/2006/relationships/image" Target="../media/image708.wmf"/><Relationship Id="rId10" Type="http://schemas.openxmlformats.org/officeDocument/2006/relationships/image" Target="../media/image707.wmf"/><Relationship Id="rId1" Type="http://schemas.openxmlformats.org/officeDocument/2006/relationships/image" Target="../media/image697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emf"/><Relationship Id="rId2" Type="http://schemas.openxmlformats.org/officeDocument/2006/relationships/image" Target="../media/image719.emf"/><Relationship Id="rId1" Type="http://schemas.openxmlformats.org/officeDocument/2006/relationships/image" Target="../media/image718.emf"/></Relationships>
</file>

<file path=ppt/drawings/_rels/vmlDrawing67.vml.rels><?xml version="1.0" encoding="UTF-8" standalone="yes"?>
<Relationships xmlns="http://schemas.openxmlformats.org/package/2006/relationships"><Relationship Id="rId6" Type="http://schemas.openxmlformats.org/officeDocument/2006/relationships/image" Target="../media/image726.emf"/><Relationship Id="rId5" Type="http://schemas.openxmlformats.org/officeDocument/2006/relationships/image" Target="../media/image725.emf"/><Relationship Id="rId4" Type="http://schemas.openxmlformats.org/officeDocument/2006/relationships/image" Target="../media/image724.emf"/><Relationship Id="rId3" Type="http://schemas.openxmlformats.org/officeDocument/2006/relationships/image" Target="../media/image723.emf"/><Relationship Id="rId2" Type="http://schemas.openxmlformats.org/officeDocument/2006/relationships/image" Target="../media/image722.emf"/><Relationship Id="rId1" Type="http://schemas.openxmlformats.org/officeDocument/2006/relationships/image" Target="../media/image721.emf"/></Relationships>
</file>

<file path=ppt/drawings/_rels/vmlDrawing68.vml.rels><?xml version="1.0" encoding="UTF-8" standalone="yes"?>
<Relationships xmlns="http://schemas.openxmlformats.org/package/2006/relationships"><Relationship Id="rId5" Type="http://schemas.openxmlformats.org/officeDocument/2006/relationships/image" Target="../media/image731.emf"/><Relationship Id="rId4" Type="http://schemas.openxmlformats.org/officeDocument/2006/relationships/image" Target="../media/image730.emf"/><Relationship Id="rId3" Type="http://schemas.openxmlformats.org/officeDocument/2006/relationships/image" Target="../media/image729.emf"/><Relationship Id="rId2" Type="http://schemas.openxmlformats.org/officeDocument/2006/relationships/image" Target="../media/image728.emf"/><Relationship Id="rId1" Type="http://schemas.openxmlformats.org/officeDocument/2006/relationships/image" Target="../media/image727.emf"/></Relationships>
</file>

<file path=ppt/drawings/_rels/vmlDrawing69.vml.rels><?xml version="1.0" encoding="UTF-8" standalone="yes"?>
<Relationships xmlns="http://schemas.openxmlformats.org/package/2006/relationships"><Relationship Id="rId6" Type="http://schemas.openxmlformats.org/officeDocument/2006/relationships/image" Target="../media/image737.emf"/><Relationship Id="rId5" Type="http://schemas.openxmlformats.org/officeDocument/2006/relationships/image" Target="../media/image736.emf"/><Relationship Id="rId4" Type="http://schemas.openxmlformats.org/officeDocument/2006/relationships/image" Target="../media/image735.emf"/><Relationship Id="rId3" Type="http://schemas.openxmlformats.org/officeDocument/2006/relationships/image" Target="../media/image734.emf"/><Relationship Id="rId2" Type="http://schemas.openxmlformats.org/officeDocument/2006/relationships/image" Target="../media/image733.emf"/><Relationship Id="rId1" Type="http://schemas.openxmlformats.org/officeDocument/2006/relationships/image" Target="../media/image732.e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91.emf"/><Relationship Id="rId8" Type="http://schemas.openxmlformats.org/officeDocument/2006/relationships/image" Target="../media/image90.emf"/><Relationship Id="rId7" Type="http://schemas.openxmlformats.org/officeDocument/2006/relationships/image" Target="../media/image89.emf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emf"/><Relationship Id="rId1" Type="http://schemas.openxmlformats.org/officeDocument/2006/relationships/image" Target="../media/image738.emf"/></Relationships>
</file>

<file path=ppt/drawings/_rels/vmlDrawing71.vml.rels><?xml version="1.0" encoding="UTF-8" standalone="yes"?>
<Relationships xmlns="http://schemas.openxmlformats.org/package/2006/relationships"><Relationship Id="rId5" Type="http://schemas.openxmlformats.org/officeDocument/2006/relationships/image" Target="../media/image744.emf"/><Relationship Id="rId4" Type="http://schemas.openxmlformats.org/officeDocument/2006/relationships/image" Target="../media/image743.emf"/><Relationship Id="rId3" Type="http://schemas.openxmlformats.org/officeDocument/2006/relationships/image" Target="../media/image742.emf"/><Relationship Id="rId2" Type="http://schemas.openxmlformats.org/officeDocument/2006/relationships/image" Target="../media/image741.emf"/><Relationship Id="rId1" Type="http://schemas.openxmlformats.org/officeDocument/2006/relationships/image" Target="../media/image740.emf"/></Relationships>
</file>

<file path=ppt/drawings/_rels/vmlDrawing7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emf"/><Relationship Id="rId7" Type="http://schemas.openxmlformats.org/officeDocument/2006/relationships/image" Target="../media/image751.emf"/><Relationship Id="rId6" Type="http://schemas.openxmlformats.org/officeDocument/2006/relationships/image" Target="../media/image750.emf"/><Relationship Id="rId5" Type="http://schemas.openxmlformats.org/officeDocument/2006/relationships/image" Target="../media/image749.emf"/><Relationship Id="rId4" Type="http://schemas.openxmlformats.org/officeDocument/2006/relationships/image" Target="../media/image748.emf"/><Relationship Id="rId3" Type="http://schemas.openxmlformats.org/officeDocument/2006/relationships/image" Target="../media/image747.emf"/><Relationship Id="rId2" Type="http://schemas.openxmlformats.org/officeDocument/2006/relationships/image" Target="../media/image746.emf"/><Relationship Id="rId1" Type="http://schemas.openxmlformats.org/officeDocument/2006/relationships/image" Target="../media/image745.emf"/></Relationships>
</file>

<file path=ppt/drawings/_rels/vmlDrawing73.vml.rels><?xml version="1.0" encoding="UTF-8" standalone="yes"?>
<Relationships xmlns="http://schemas.openxmlformats.org/package/2006/relationships"><Relationship Id="rId5" Type="http://schemas.openxmlformats.org/officeDocument/2006/relationships/image" Target="../media/image757.emf"/><Relationship Id="rId4" Type="http://schemas.openxmlformats.org/officeDocument/2006/relationships/image" Target="../media/image756.emf"/><Relationship Id="rId3" Type="http://schemas.openxmlformats.org/officeDocument/2006/relationships/image" Target="../media/image755.emf"/><Relationship Id="rId2" Type="http://schemas.openxmlformats.org/officeDocument/2006/relationships/image" Target="../media/image754.emf"/><Relationship Id="rId1" Type="http://schemas.openxmlformats.org/officeDocument/2006/relationships/image" Target="../media/image753.e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emf"/><Relationship Id="rId2" Type="http://schemas.openxmlformats.org/officeDocument/2006/relationships/image" Target="../media/image759.emf"/><Relationship Id="rId1" Type="http://schemas.openxmlformats.org/officeDocument/2006/relationships/image" Target="../media/image758.emf"/></Relationships>
</file>

<file path=ppt/drawings/_rels/vmlDrawing75.vml.rels><?xml version="1.0" encoding="UTF-8" standalone="yes"?>
<Relationships xmlns="http://schemas.openxmlformats.org/package/2006/relationships"><Relationship Id="rId9" Type="http://schemas.openxmlformats.org/officeDocument/2006/relationships/image" Target="../media/image769.emf"/><Relationship Id="rId8" Type="http://schemas.openxmlformats.org/officeDocument/2006/relationships/image" Target="../media/image768.emf"/><Relationship Id="rId7" Type="http://schemas.openxmlformats.org/officeDocument/2006/relationships/image" Target="../media/image767.emf"/><Relationship Id="rId6" Type="http://schemas.openxmlformats.org/officeDocument/2006/relationships/image" Target="../media/image766.emf"/><Relationship Id="rId5" Type="http://schemas.openxmlformats.org/officeDocument/2006/relationships/image" Target="../media/image765.emf"/><Relationship Id="rId4" Type="http://schemas.openxmlformats.org/officeDocument/2006/relationships/image" Target="../media/image764.emf"/><Relationship Id="rId3" Type="http://schemas.openxmlformats.org/officeDocument/2006/relationships/image" Target="../media/image763.emf"/><Relationship Id="rId2" Type="http://schemas.openxmlformats.org/officeDocument/2006/relationships/image" Target="../media/image762.emf"/><Relationship Id="rId1" Type="http://schemas.openxmlformats.org/officeDocument/2006/relationships/image" Target="../media/image761.e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emf"/><Relationship Id="rId2" Type="http://schemas.openxmlformats.org/officeDocument/2006/relationships/image" Target="../media/image771.emf"/><Relationship Id="rId1" Type="http://schemas.openxmlformats.org/officeDocument/2006/relationships/image" Target="../media/image770.emf"/></Relationships>
</file>

<file path=ppt/drawings/_rels/vmlDrawing77.vml.rels><?xml version="1.0" encoding="UTF-8" standalone="yes"?>
<Relationships xmlns="http://schemas.openxmlformats.org/package/2006/relationships"><Relationship Id="rId4" Type="http://schemas.openxmlformats.org/officeDocument/2006/relationships/image" Target="../media/image776.emf"/><Relationship Id="rId3" Type="http://schemas.openxmlformats.org/officeDocument/2006/relationships/image" Target="../media/image775.emf"/><Relationship Id="rId2" Type="http://schemas.openxmlformats.org/officeDocument/2006/relationships/image" Target="../media/image774.emf"/><Relationship Id="rId1" Type="http://schemas.openxmlformats.org/officeDocument/2006/relationships/image" Target="../media/image773.emf"/></Relationships>
</file>

<file path=ppt/drawings/_rels/vmlDrawing78.vml.rels><?xml version="1.0" encoding="UTF-8" standalone="yes"?>
<Relationships xmlns="http://schemas.openxmlformats.org/package/2006/relationships"><Relationship Id="rId4" Type="http://schemas.openxmlformats.org/officeDocument/2006/relationships/image" Target="../media/image780.emf"/><Relationship Id="rId3" Type="http://schemas.openxmlformats.org/officeDocument/2006/relationships/image" Target="../media/image779.emf"/><Relationship Id="rId2" Type="http://schemas.openxmlformats.org/officeDocument/2006/relationships/image" Target="../media/image778.emf"/><Relationship Id="rId1" Type="http://schemas.openxmlformats.org/officeDocument/2006/relationships/image" Target="../media/image777.emf"/></Relationships>
</file>

<file path=ppt/drawings/_rels/vmlDrawing79.vml.rels><?xml version="1.0" encoding="UTF-8" standalone="yes"?>
<Relationships xmlns="http://schemas.openxmlformats.org/package/2006/relationships"><Relationship Id="rId5" Type="http://schemas.openxmlformats.org/officeDocument/2006/relationships/image" Target="../media/image785.emf"/><Relationship Id="rId4" Type="http://schemas.openxmlformats.org/officeDocument/2006/relationships/image" Target="../media/image784.emf"/><Relationship Id="rId3" Type="http://schemas.openxmlformats.org/officeDocument/2006/relationships/image" Target="../media/image783.emf"/><Relationship Id="rId2" Type="http://schemas.openxmlformats.org/officeDocument/2006/relationships/image" Target="../media/image782.emf"/><Relationship Id="rId1" Type="http://schemas.openxmlformats.org/officeDocument/2006/relationships/image" Target="../media/image781.e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emf"/><Relationship Id="rId8" Type="http://schemas.openxmlformats.org/officeDocument/2006/relationships/image" Target="../media/image99.emf"/><Relationship Id="rId7" Type="http://schemas.openxmlformats.org/officeDocument/2006/relationships/image" Target="../media/image98.emf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7" Type="http://schemas.openxmlformats.org/officeDocument/2006/relationships/image" Target="../media/image108.emf"/><Relationship Id="rId16" Type="http://schemas.openxmlformats.org/officeDocument/2006/relationships/image" Target="../media/image107.emf"/><Relationship Id="rId15" Type="http://schemas.openxmlformats.org/officeDocument/2006/relationships/image" Target="../media/image106.emf"/><Relationship Id="rId14" Type="http://schemas.openxmlformats.org/officeDocument/2006/relationships/image" Target="../media/image105.emf"/><Relationship Id="rId13" Type="http://schemas.openxmlformats.org/officeDocument/2006/relationships/image" Target="../media/image104.emf"/><Relationship Id="rId12" Type="http://schemas.openxmlformats.org/officeDocument/2006/relationships/image" Target="../media/image103.emf"/><Relationship Id="rId11" Type="http://schemas.openxmlformats.org/officeDocument/2006/relationships/image" Target="../media/image102.emf"/><Relationship Id="rId10" Type="http://schemas.openxmlformats.org/officeDocument/2006/relationships/image" Target="../media/image101.emf"/><Relationship Id="rId1" Type="http://schemas.openxmlformats.org/officeDocument/2006/relationships/image" Target="../media/image92.emf"/></Relationships>
</file>

<file path=ppt/drawings/_rels/vmlDrawing80.vml.rels><?xml version="1.0" encoding="UTF-8" standalone="yes"?>
<Relationships xmlns="http://schemas.openxmlformats.org/package/2006/relationships"><Relationship Id="rId5" Type="http://schemas.openxmlformats.org/officeDocument/2006/relationships/image" Target="../media/image790.emf"/><Relationship Id="rId4" Type="http://schemas.openxmlformats.org/officeDocument/2006/relationships/image" Target="../media/image789.emf"/><Relationship Id="rId3" Type="http://schemas.openxmlformats.org/officeDocument/2006/relationships/image" Target="../media/image788.emf"/><Relationship Id="rId2" Type="http://schemas.openxmlformats.org/officeDocument/2006/relationships/image" Target="../media/image787.emf"/><Relationship Id="rId1" Type="http://schemas.openxmlformats.org/officeDocument/2006/relationships/image" Target="../media/image786.emf"/></Relationships>
</file>

<file path=ppt/drawings/_rels/vmlDrawing81.vml.rels><?xml version="1.0" encoding="UTF-8" standalone="yes"?>
<Relationships xmlns="http://schemas.openxmlformats.org/package/2006/relationships"><Relationship Id="rId9" Type="http://schemas.openxmlformats.org/officeDocument/2006/relationships/image" Target="../media/image799.emf"/><Relationship Id="rId8" Type="http://schemas.openxmlformats.org/officeDocument/2006/relationships/image" Target="../media/image798.emf"/><Relationship Id="rId7" Type="http://schemas.openxmlformats.org/officeDocument/2006/relationships/image" Target="../media/image797.emf"/><Relationship Id="rId6" Type="http://schemas.openxmlformats.org/officeDocument/2006/relationships/image" Target="../media/image796.emf"/><Relationship Id="rId5" Type="http://schemas.openxmlformats.org/officeDocument/2006/relationships/image" Target="../media/image795.emf"/><Relationship Id="rId4" Type="http://schemas.openxmlformats.org/officeDocument/2006/relationships/image" Target="../media/image794.emf"/><Relationship Id="rId3" Type="http://schemas.openxmlformats.org/officeDocument/2006/relationships/image" Target="../media/image793.emf"/><Relationship Id="rId2" Type="http://schemas.openxmlformats.org/officeDocument/2006/relationships/image" Target="../media/image792.emf"/><Relationship Id="rId14" Type="http://schemas.openxmlformats.org/officeDocument/2006/relationships/image" Target="../media/image804.emf"/><Relationship Id="rId13" Type="http://schemas.openxmlformats.org/officeDocument/2006/relationships/image" Target="../media/image803.emf"/><Relationship Id="rId12" Type="http://schemas.openxmlformats.org/officeDocument/2006/relationships/image" Target="../media/image802.emf"/><Relationship Id="rId11" Type="http://schemas.openxmlformats.org/officeDocument/2006/relationships/image" Target="../media/image801.emf"/><Relationship Id="rId10" Type="http://schemas.openxmlformats.org/officeDocument/2006/relationships/image" Target="../media/image800.emf"/><Relationship Id="rId1" Type="http://schemas.openxmlformats.org/officeDocument/2006/relationships/image" Target="../media/image791.emf"/></Relationships>
</file>

<file path=ppt/drawings/_rels/vmlDrawing82.vml.rels><?xml version="1.0" encoding="UTF-8" standalone="yes"?>
<Relationships xmlns="http://schemas.openxmlformats.org/package/2006/relationships"><Relationship Id="rId6" Type="http://schemas.openxmlformats.org/officeDocument/2006/relationships/image" Target="../media/image810.emf"/><Relationship Id="rId5" Type="http://schemas.openxmlformats.org/officeDocument/2006/relationships/image" Target="../media/image809.emf"/><Relationship Id="rId4" Type="http://schemas.openxmlformats.org/officeDocument/2006/relationships/image" Target="../media/image808.emf"/><Relationship Id="rId3" Type="http://schemas.openxmlformats.org/officeDocument/2006/relationships/image" Target="../media/image807.emf"/><Relationship Id="rId2" Type="http://schemas.openxmlformats.org/officeDocument/2006/relationships/image" Target="../media/image806.emf"/><Relationship Id="rId1" Type="http://schemas.openxmlformats.org/officeDocument/2006/relationships/image" Target="../media/image805.emf"/></Relationships>
</file>

<file path=ppt/drawings/_rels/vmlDrawing83.vml.rels><?xml version="1.0" encoding="UTF-8" standalone="yes"?>
<Relationships xmlns="http://schemas.openxmlformats.org/package/2006/relationships"><Relationship Id="rId6" Type="http://schemas.openxmlformats.org/officeDocument/2006/relationships/image" Target="../media/image816.emf"/><Relationship Id="rId5" Type="http://schemas.openxmlformats.org/officeDocument/2006/relationships/image" Target="../media/image815.emf"/><Relationship Id="rId4" Type="http://schemas.openxmlformats.org/officeDocument/2006/relationships/image" Target="../media/image814.emf"/><Relationship Id="rId3" Type="http://schemas.openxmlformats.org/officeDocument/2006/relationships/image" Target="../media/image813.emf"/><Relationship Id="rId2" Type="http://schemas.openxmlformats.org/officeDocument/2006/relationships/image" Target="../media/image812.emf"/><Relationship Id="rId1" Type="http://schemas.openxmlformats.org/officeDocument/2006/relationships/image" Target="../media/image811.emf"/></Relationships>
</file>

<file path=ppt/drawings/_rels/vmlDrawing84.vml.rels><?xml version="1.0" encoding="UTF-8" standalone="yes"?>
<Relationships xmlns="http://schemas.openxmlformats.org/package/2006/relationships"><Relationship Id="rId4" Type="http://schemas.openxmlformats.org/officeDocument/2006/relationships/image" Target="../media/image820.emf"/><Relationship Id="rId3" Type="http://schemas.openxmlformats.org/officeDocument/2006/relationships/image" Target="../media/image819.emf"/><Relationship Id="rId2" Type="http://schemas.openxmlformats.org/officeDocument/2006/relationships/image" Target="../media/image818.emf"/><Relationship Id="rId1" Type="http://schemas.openxmlformats.org/officeDocument/2006/relationships/image" Target="../media/image817.emf"/></Relationships>
</file>

<file path=ppt/drawings/_rels/vmlDrawing85.vml.rels><?xml version="1.0" encoding="UTF-8" standalone="yes"?>
<Relationships xmlns="http://schemas.openxmlformats.org/package/2006/relationships"><Relationship Id="rId9" Type="http://schemas.openxmlformats.org/officeDocument/2006/relationships/image" Target="../media/image829.emf"/><Relationship Id="rId8" Type="http://schemas.openxmlformats.org/officeDocument/2006/relationships/image" Target="../media/image828.emf"/><Relationship Id="rId7" Type="http://schemas.openxmlformats.org/officeDocument/2006/relationships/image" Target="../media/image827.emf"/><Relationship Id="rId6" Type="http://schemas.openxmlformats.org/officeDocument/2006/relationships/image" Target="../media/image826.emf"/><Relationship Id="rId5" Type="http://schemas.openxmlformats.org/officeDocument/2006/relationships/image" Target="../media/image825.emf"/><Relationship Id="rId4" Type="http://schemas.openxmlformats.org/officeDocument/2006/relationships/image" Target="../media/image824.emf"/><Relationship Id="rId3" Type="http://schemas.openxmlformats.org/officeDocument/2006/relationships/image" Target="../media/image823.emf"/><Relationship Id="rId2" Type="http://schemas.openxmlformats.org/officeDocument/2006/relationships/image" Target="../media/image822.emf"/><Relationship Id="rId19" Type="http://schemas.openxmlformats.org/officeDocument/2006/relationships/image" Target="../media/image839.emf"/><Relationship Id="rId18" Type="http://schemas.openxmlformats.org/officeDocument/2006/relationships/image" Target="../media/image838.emf"/><Relationship Id="rId17" Type="http://schemas.openxmlformats.org/officeDocument/2006/relationships/image" Target="../media/image837.emf"/><Relationship Id="rId16" Type="http://schemas.openxmlformats.org/officeDocument/2006/relationships/image" Target="../media/image836.emf"/><Relationship Id="rId15" Type="http://schemas.openxmlformats.org/officeDocument/2006/relationships/image" Target="../media/image835.emf"/><Relationship Id="rId14" Type="http://schemas.openxmlformats.org/officeDocument/2006/relationships/image" Target="../media/image834.emf"/><Relationship Id="rId13" Type="http://schemas.openxmlformats.org/officeDocument/2006/relationships/image" Target="../media/image833.emf"/><Relationship Id="rId12" Type="http://schemas.openxmlformats.org/officeDocument/2006/relationships/image" Target="../media/image832.emf"/><Relationship Id="rId11" Type="http://schemas.openxmlformats.org/officeDocument/2006/relationships/image" Target="../media/image831.emf"/><Relationship Id="rId10" Type="http://schemas.openxmlformats.org/officeDocument/2006/relationships/image" Target="../media/image830.emf"/><Relationship Id="rId1" Type="http://schemas.openxmlformats.org/officeDocument/2006/relationships/image" Target="../media/image821.e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1.emf"/><Relationship Id="rId1" Type="http://schemas.openxmlformats.org/officeDocument/2006/relationships/image" Target="../media/image840.emf"/></Relationships>
</file>

<file path=ppt/drawings/_rels/vmlDrawing87.vml.rels><?xml version="1.0" encoding="UTF-8" standalone="yes"?>
<Relationships xmlns="http://schemas.openxmlformats.org/package/2006/relationships"><Relationship Id="rId9" Type="http://schemas.openxmlformats.org/officeDocument/2006/relationships/image" Target="../media/image850.emf"/><Relationship Id="rId8" Type="http://schemas.openxmlformats.org/officeDocument/2006/relationships/image" Target="../media/image849.emf"/><Relationship Id="rId7" Type="http://schemas.openxmlformats.org/officeDocument/2006/relationships/image" Target="../media/image848.emf"/><Relationship Id="rId6" Type="http://schemas.openxmlformats.org/officeDocument/2006/relationships/image" Target="../media/image847.emf"/><Relationship Id="rId5" Type="http://schemas.openxmlformats.org/officeDocument/2006/relationships/image" Target="../media/image846.emf"/><Relationship Id="rId4" Type="http://schemas.openxmlformats.org/officeDocument/2006/relationships/image" Target="../media/image845.emf"/><Relationship Id="rId3" Type="http://schemas.openxmlformats.org/officeDocument/2006/relationships/image" Target="../media/image844.emf"/><Relationship Id="rId2" Type="http://schemas.openxmlformats.org/officeDocument/2006/relationships/image" Target="../media/image843.emf"/><Relationship Id="rId10" Type="http://schemas.openxmlformats.org/officeDocument/2006/relationships/image" Target="../media/image851.emf"/><Relationship Id="rId1" Type="http://schemas.openxmlformats.org/officeDocument/2006/relationships/image" Target="../media/image842.emf"/></Relationships>
</file>

<file path=ppt/drawings/_rels/vmlDrawing8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9.emf"/><Relationship Id="rId7" Type="http://schemas.openxmlformats.org/officeDocument/2006/relationships/image" Target="../media/image858.emf"/><Relationship Id="rId6" Type="http://schemas.openxmlformats.org/officeDocument/2006/relationships/image" Target="../media/image857.emf"/><Relationship Id="rId5" Type="http://schemas.openxmlformats.org/officeDocument/2006/relationships/image" Target="../media/image856.emf"/><Relationship Id="rId4" Type="http://schemas.openxmlformats.org/officeDocument/2006/relationships/image" Target="../media/image855.emf"/><Relationship Id="rId3" Type="http://schemas.openxmlformats.org/officeDocument/2006/relationships/image" Target="../media/image854.emf"/><Relationship Id="rId2" Type="http://schemas.openxmlformats.org/officeDocument/2006/relationships/image" Target="../media/image853.emf"/><Relationship Id="rId1" Type="http://schemas.openxmlformats.org/officeDocument/2006/relationships/image" Target="../media/image852.emf"/></Relationships>
</file>

<file path=ppt/drawings/_rels/vmlDrawing89.vml.rels><?xml version="1.0" encoding="UTF-8" standalone="yes"?>
<Relationships xmlns="http://schemas.openxmlformats.org/package/2006/relationships"><Relationship Id="rId4" Type="http://schemas.openxmlformats.org/officeDocument/2006/relationships/image" Target="../media/image863.emf"/><Relationship Id="rId3" Type="http://schemas.openxmlformats.org/officeDocument/2006/relationships/image" Target="../media/image862.emf"/><Relationship Id="rId2" Type="http://schemas.openxmlformats.org/officeDocument/2006/relationships/image" Target="../media/image861.emf"/><Relationship Id="rId1" Type="http://schemas.openxmlformats.org/officeDocument/2006/relationships/image" Target="../media/image860.emf"/></Relationships>
</file>

<file path=ppt/drawings/_rels/vmlDrawing9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90.vml.rels><?xml version="1.0" encoding="UTF-8" standalone="yes"?>
<Relationships xmlns="http://schemas.openxmlformats.org/package/2006/relationships"><Relationship Id="rId9" Type="http://schemas.openxmlformats.org/officeDocument/2006/relationships/image" Target="../media/image872.emf"/><Relationship Id="rId8" Type="http://schemas.openxmlformats.org/officeDocument/2006/relationships/image" Target="../media/image871.emf"/><Relationship Id="rId7" Type="http://schemas.openxmlformats.org/officeDocument/2006/relationships/image" Target="../media/image870.emf"/><Relationship Id="rId6" Type="http://schemas.openxmlformats.org/officeDocument/2006/relationships/image" Target="../media/image869.emf"/><Relationship Id="rId5" Type="http://schemas.openxmlformats.org/officeDocument/2006/relationships/image" Target="../media/image868.emf"/><Relationship Id="rId4" Type="http://schemas.openxmlformats.org/officeDocument/2006/relationships/image" Target="../media/image867.emf"/><Relationship Id="rId3" Type="http://schemas.openxmlformats.org/officeDocument/2006/relationships/image" Target="../media/image866.emf"/><Relationship Id="rId2" Type="http://schemas.openxmlformats.org/officeDocument/2006/relationships/image" Target="../media/image865.emf"/><Relationship Id="rId10" Type="http://schemas.openxmlformats.org/officeDocument/2006/relationships/image" Target="../media/image873.emf"/><Relationship Id="rId1" Type="http://schemas.openxmlformats.org/officeDocument/2006/relationships/image" Target="../media/image864.emf"/></Relationships>
</file>

<file path=ppt/drawings/_rels/vmlDrawing91.vml.rels><?xml version="1.0" encoding="UTF-8" standalone="yes"?>
<Relationships xmlns="http://schemas.openxmlformats.org/package/2006/relationships"><Relationship Id="rId6" Type="http://schemas.openxmlformats.org/officeDocument/2006/relationships/image" Target="../media/image879.emf"/><Relationship Id="rId5" Type="http://schemas.openxmlformats.org/officeDocument/2006/relationships/image" Target="../media/image878.emf"/><Relationship Id="rId4" Type="http://schemas.openxmlformats.org/officeDocument/2006/relationships/image" Target="../media/image877.emf"/><Relationship Id="rId3" Type="http://schemas.openxmlformats.org/officeDocument/2006/relationships/image" Target="../media/image876.emf"/><Relationship Id="rId2" Type="http://schemas.openxmlformats.org/officeDocument/2006/relationships/image" Target="../media/image875.emf"/><Relationship Id="rId1" Type="http://schemas.openxmlformats.org/officeDocument/2006/relationships/image" Target="../media/image874.emf"/></Relationships>
</file>

<file path=ppt/drawings/_rels/vmlDrawing92.vml.rels><?xml version="1.0" encoding="UTF-8" standalone="yes"?>
<Relationships xmlns="http://schemas.openxmlformats.org/package/2006/relationships"><Relationship Id="rId5" Type="http://schemas.openxmlformats.org/officeDocument/2006/relationships/image" Target="../media/image884.emf"/><Relationship Id="rId4" Type="http://schemas.openxmlformats.org/officeDocument/2006/relationships/image" Target="../media/image883.emf"/><Relationship Id="rId3" Type="http://schemas.openxmlformats.org/officeDocument/2006/relationships/image" Target="../media/image882.emf"/><Relationship Id="rId2" Type="http://schemas.openxmlformats.org/officeDocument/2006/relationships/image" Target="../media/image881.emf"/><Relationship Id="rId1" Type="http://schemas.openxmlformats.org/officeDocument/2006/relationships/image" Target="../media/image880.emf"/></Relationships>
</file>

<file path=ppt/drawings/_rels/vmlDrawing93.vml.rels><?xml version="1.0" encoding="UTF-8" standalone="yes"?>
<Relationships xmlns="http://schemas.openxmlformats.org/package/2006/relationships"><Relationship Id="rId6" Type="http://schemas.openxmlformats.org/officeDocument/2006/relationships/image" Target="../media/image890.emf"/><Relationship Id="rId5" Type="http://schemas.openxmlformats.org/officeDocument/2006/relationships/image" Target="../media/image889.emf"/><Relationship Id="rId4" Type="http://schemas.openxmlformats.org/officeDocument/2006/relationships/image" Target="../media/image888.emf"/><Relationship Id="rId3" Type="http://schemas.openxmlformats.org/officeDocument/2006/relationships/image" Target="../media/image887.emf"/><Relationship Id="rId2" Type="http://schemas.openxmlformats.org/officeDocument/2006/relationships/image" Target="../media/image886.emf"/><Relationship Id="rId1" Type="http://schemas.openxmlformats.org/officeDocument/2006/relationships/image" Target="../media/image885.emf"/></Relationships>
</file>

<file path=ppt/drawings/_rels/vmlDrawing94.vml.rels><?xml version="1.0" encoding="UTF-8" standalone="yes"?>
<Relationships xmlns="http://schemas.openxmlformats.org/package/2006/relationships"><Relationship Id="rId7" Type="http://schemas.openxmlformats.org/officeDocument/2006/relationships/image" Target="../media/image897.emf"/><Relationship Id="rId6" Type="http://schemas.openxmlformats.org/officeDocument/2006/relationships/image" Target="../media/image896.emf"/><Relationship Id="rId5" Type="http://schemas.openxmlformats.org/officeDocument/2006/relationships/image" Target="../media/image895.emf"/><Relationship Id="rId4" Type="http://schemas.openxmlformats.org/officeDocument/2006/relationships/image" Target="../media/image894.emf"/><Relationship Id="rId3" Type="http://schemas.openxmlformats.org/officeDocument/2006/relationships/image" Target="../media/image893.emf"/><Relationship Id="rId2" Type="http://schemas.openxmlformats.org/officeDocument/2006/relationships/image" Target="../media/image892.emf"/><Relationship Id="rId1" Type="http://schemas.openxmlformats.org/officeDocument/2006/relationships/image" Target="../media/image891.emf"/></Relationships>
</file>

<file path=ppt/drawings/_rels/vmlDrawing95.vml.rels><?xml version="1.0" encoding="UTF-8" standalone="yes"?>
<Relationships xmlns="http://schemas.openxmlformats.org/package/2006/relationships"><Relationship Id="rId7" Type="http://schemas.openxmlformats.org/officeDocument/2006/relationships/image" Target="../media/image904.emf"/><Relationship Id="rId6" Type="http://schemas.openxmlformats.org/officeDocument/2006/relationships/image" Target="../media/image903.emf"/><Relationship Id="rId5" Type="http://schemas.openxmlformats.org/officeDocument/2006/relationships/image" Target="../media/image902.emf"/><Relationship Id="rId4" Type="http://schemas.openxmlformats.org/officeDocument/2006/relationships/image" Target="../media/image901.emf"/><Relationship Id="rId3" Type="http://schemas.openxmlformats.org/officeDocument/2006/relationships/image" Target="../media/image900.emf"/><Relationship Id="rId2" Type="http://schemas.openxmlformats.org/officeDocument/2006/relationships/image" Target="../media/image899.emf"/><Relationship Id="rId1" Type="http://schemas.openxmlformats.org/officeDocument/2006/relationships/image" Target="../media/image898.emf"/></Relationships>
</file>

<file path=ppt/drawings/_rels/vmlDrawing96.vml.rels><?xml version="1.0" encoding="UTF-8" standalone="yes"?>
<Relationships xmlns="http://schemas.openxmlformats.org/package/2006/relationships"><Relationship Id="rId5" Type="http://schemas.openxmlformats.org/officeDocument/2006/relationships/image" Target="../media/image909.emf"/><Relationship Id="rId4" Type="http://schemas.openxmlformats.org/officeDocument/2006/relationships/image" Target="../media/image908.emf"/><Relationship Id="rId3" Type="http://schemas.openxmlformats.org/officeDocument/2006/relationships/image" Target="../media/image907.emf"/><Relationship Id="rId2" Type="http://schemas.openxmlformats.org/officeDocument/2006/relationships/image" Target="../media/image906.emf"/><Relationship Id="rId1" Type="http://schemas.openxmlformats.org/officeDocument/2006/relationships/image" Target="../media/image905.emf"/></Relationships>
</file>

<file path=ppt/drawings/_rels/vmlDrawing97.vml.rels><?xml version="1.0" encoding="UTF-8" standalone="yes"?>
<Relationships xmlns="http://schemas.openxmlformats.org/package/2006/relationships"><Relationship Id="rId9" Type="http://schemas.openxmlformats.org/officeDocument/2006/relationships/image" Target="../media/image918.emf"/><Relationship Id="rId8" Type="http://schemas.openxmlformats.org/officeDocument/2006/relationships/image" Target="../media/image917.emf"/><Relationship Id="rId7" Type="http://schemas.openxmlformats.org/officeDocument/2006/relationships/image" Target="../media/image916.emf"/><Relationship Id="rId6" Type="http://schemas.openxmlformats.org/officeDocument/2006/relationships/image" Target="../media/image915.emf"/><Relationship Id="rId5" Type="http://schemas.openxmlformats.org/officeDocument/2006/relationships/image" Target="../media/image914.emf"/><Relationship Id="rId4" Type="http://schemas.openxmlformats.org/officeDocument/2006/relationships/image" Target="../media/image913.emf"/><Relationship Id="rId3" Type="http://schemas.openxmlformats.org/officeDocument/2006/relationships/image" Target="../media/image912.emf"/><Relationship Id="rId2" Type="http://schemas.openxmlformats.org/officeDocument/2006/relationships/image" Target="../media/image911.emf"/><Relationship Id="rId1" Type="http://schemas.openxmlformats.org/officeDocument/2006/relationships/image" Target="../media/image910.e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emf"/><Relationship Id="rId2" Type="http://schemas.openxmlformats.org/officeDocument/2006/relationships/image" Target="../media/image920.emf"/><Relationship Id="rId1" Type="http://schemas.openxmlformats.org/officeDocument/2006/relationships/image" Target="../media/image919.emf"/></Relationships>
</file>

<file path=ppt/drawings/_rels/vmlDrawing99.vml.rels><?xml version="1.0" encoding="UTF-8" standalone="yes"?>
<Relationships xmlns="http://schemas.openxmlformats.org/package/2006/relationships"><Relationship Id="rId9" Type="http://schemas.openxmlformats.org/officeDocument/2006/relationships/image" Target="../media/image930.emf"/><Relationship Id="rId8" Type="http://schemas.openxmlformats.org/officeDocument/2006/relationships/image" Target="../media/image929.emf"/><Relationship Id="rId7" Type="http://schemas.openxmlformats.org/officeDocument/2006/relationships/image" Target="../media/image928.emf"/><Relationship Id="rId6" Type="http://schemas.openxmlformats.org/officeDocument/2006/relationships/image" Target="../media/image927.emf"/><Relationship Id="rId5" Type="http://schemas.openxmlformats.org/officeDocument/2006/relationships/image" Target="../media/image926.emf"/><Relationship Id="rId4" Type="http://schemas.openxmlformats.org/officeDocument/2006/relationships/image" Target="../media/image925.emf"/><Relationship Id="rId3" Type="http://schemas.openxmlformats.org/officeDocument/2006/relationships/image" Target="../media/image924.emf"/><Relationship Id="rId2" Type="http://schemas.openxmlformats.org/officeDocument/2006/relationships/image" Target="../media/image923.emf"/><Relationship Id="rId11" Type="http://schemas.openxmlformats.org/officeDocument/2006/relationships/image" Target="../media/image932.emf"/><Relationship Id="rId10" Type="http://schemas.openxmlformats.org/officeDocument/2006/relationships/image" Target="../media/image931.emf"/><Relationship Id="rId1" Type="http://schemas.openxmlformats.org/officeDocument/2006/relationships/image" Target="../media/image9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517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1259D32B-8E65-4478-8515-70251AEB5E6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rrowheads="1" noTextEdit="1"/>
          </p:cNvSpPr>
          <p:nvPr>
            <p:ph type="sldImg"/>
          </p:nvPr>
        </p:nvSpPr>
        <p:spPr/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要将</a:t>
            </a:r>
            <a:r>
              <a:rPr lang="en-US" altLang="zh-CN" smtClean="0"/>
              <a:t>(X,Y)</a:t>
            </a:r>
            <a:r>
              <a:rPr lang="zh-CN" altLang="en-US" smtClean="0"/>
              <a:t>看成一个整体研究。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AF5AA36-624A-442E-972D-5809E686A431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13721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0F0D2E5-C79F-4474-ABB7-C35A2CA462F9}" type="slidenum">
              <a:rPr lang="en-US" altLang="zh-CN" sz="1200"/>
            </a:fld>
            <a:endParaRPr lang="en-US" altLang="zh-CN" sz="1200"/>
          </a:p>
        </p:txBody>
      </p:sp>
      <p:sp>
        <p:nvSpPr>
          <p:cNvPr id="137220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137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gfgffgfggfgf</a:t>
            </a:r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advClick="0" advTm="5000">
    <p:split orient="vert" dir="in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5000">
    <p:split orient="vert" dir="in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advClick="0" advTm="5000">
    <p:split orient="vert" dir="in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5000">
    <p:split orient="vert" dir="in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5000">
    <p:split orient="vert" dir="in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advClick="0" advTm="5000">
    <p:split orient="vert" dir="in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5000">
    <p:split orient="vert" dir="in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advClick="0" advTm="5000">
    <p:split orient="vert" dir="in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advClick="0" advTm="5000">
    <p:split orient="vert" dir="in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5000">
    <p:split orient="vert" dir="in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advClick="0" advTm="5000">
    <p:split orient="vert"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banner"/>
          <p:cNvPicPr>
            <a:picLocks noChangeAspect="1" noChangeArrowheads="1"/>
          </p:cNvPicPr>
          <p:nvPr/>
        </p:nvPicPr>
        <p:blipFill>
          <a:blip r:embed="rId12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0"/>
            <a:ext cx="270033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4763" y="6453188"/>
            <a:ext cx="9139237" cy="404812"/>
          </a:xfrm>
          <a:prstGeom prst="rect">
            <a:avLst/>
          </a:prstGeom>
          <a:gradFill rotWithShape="1">
            <a:gsLst>
              <a:gs pos="0">
                <a:srgbClr val="99CCFF">
                  <a:alpha val="20000"/>
                </a:srgbClr>
              </a:gs>
              <a:gs pos="100000">
                <a:srgbClr val="5E9EFF">
                  <a:alpha val="89998"/>
                </a:srgbClr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lIns="78145" tIns="39072" rIns="78145" bIns="39072" anchor="ctr"/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zh-CN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8" name="Rectangle 2"/>
          <p:cNvSpPr>
            <a:spLocks noChangeArrowheads="1"/>
          </p:cNvSpPr>
          <p:nvPr/>
        </p:nvSpPr>
        <p:spPr bwMode="auto">
          <a:xfrm>
            <a:off x="0" y="0"/>
            <a:ext cx="9144000" cy="404813"/>
          </a:xfrm>
          <a:prstGeom prst="rect">
            <a:avLst/>
          </a:prstGeom>
          <a:gradFill rotWithShape="1">
            <a:gsLst>
              <a:gs pos="0">
                <a:srgbClr val="5E9EFF">
                  <a:alpha val="89998"/>
                </a:srgbClr>
              </a:gs>
              <a:gs pos="100000">
                <a:srgbClr val="99CCFF">
                  <a:alpha val="20000"/>
                </a:srgbClr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lIns="78145" tIns="39072" rIns="78145" bIns="39072" anchor="ctr"/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zh-CN" altLang="zh-CN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 advTm="5000">
    <p:split orient="vert" dir="in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Symbol" panose="05050102010706020507" pitchFamily="18" charset="2"/>
        <a:buChar char="·"/>
        <a:defRPr sz="2400" b="1">
          <a:solidFill>
            <a:srgbClr val="00003C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SzPct val="120000"/>
        <a:buChar char="-"/>
        <a:defRPr sz="2700" b="1">
          <a:solidFill>
            <a:srgbClr val="00003C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SzPct val="100000"/>
        <a:buChar char="»"/>
        <a:defRPr sz="2400" b="1">
          <a:solidFill>
            <a:srgbClr val="00003C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Symbol" panose="05050102010706020507" pitchFamily="18" charset="2"/>
        <a:buChar char="·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4pPr>
      <a:lvl5pPr marL="205613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SzPct val="100000"/>
        <a:buChar char="–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5pPr>
      <a:lvl6pPr marL="2513330" indent="-228600" algn="l" rtl="0" fontAlgn="base">
        <a:spcBef>
          <a:spcPct val="20000"/>
        </a:spcBef>
        <a:spcAft>
          <a:spcPct val="0"/>
        </a:spcAft>
        <a:buClr>
          <a:srgbClr val="0000FF"/>
        </a:buClr>
        <a:buSzPct val="100000"/>
        <a:buChar char="–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6pPr>
      <a:lvl7pPr marL="2970530" indent="-228600" algn="l" rtl="0" fontAlgn="base">
        <a:spcBef>
          <a:spcPct val="20000"/>
        </a:spcBef>
        <a:spcAft>
          <a:spcPct val="0"/>
        </a:spcAft>
        <a:buClr>
          <a:srgbClr val="0000FF"/>
        </a:buClr>
        <a:buSzPct val="100000"/>
        <a:buChar char="–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7pPr>
      <a:lvl8pPr marL="3427730" indent="-228600" algn="l" rtl="0" fontAlgn="base">
        <a:spcBef>
          <a:spcPct val="20000"/>
        </a:spcBef>
        <a:spcAft>
          <a:spcPct val="0"/>
        </a:spcAft>
        <a:buClr>
          <a:srgbClr val="0000FF"/>
        </a:buClr>
        <a:buSzPct val="100000"/>
        <a:buChar char="–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8pPr>
      <a:lvl9pPr marL="3884930" indent="-228600" algn="l" rtl="0" fontAlgn="base">
        <a:spcBef>
          <a:spcPct val="20000"/>
        </a:spcBef>
        <a:spcAft>
          <a:spcPct val="0"/>
        </a:spcAft>
        <a:buClr>
          <a:srgbClr val="0000FF"/>
        </a:buClr>
        <a:buSzPct val="100000"/>
        <a:buChar char="–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banner"/>
          <p:cNvPicPr>
            <a:picLocks noChangeAspect="1" noChangeArrowheads="1"/>
          </p:cNvPicPr>
          <p:nvPr userDrawn="1"/>
        </p:nvPicPr>
        <p:blipFill>
          <a:blip r:embed="rId12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0"/>
            <a:ext cx="2700337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ChangeArrowheads="1"/>
          </p:cNvSpPr>
          <p:nvPr userDrawn="1"/>
        </p:nvSpPr>
        <p:spPr bwMode="auto">
          <a:xfrm>
            <a:off x="4763" y="6453188"/>
            <a:ext cx="9139237" cy="404812"/>
          </a:xfrm>
          <a:prstGeom prst="rect">
            <a:avLst/>
          </a:prstGeom>
          <a:gradFill rotWithShape="1">
            <a:gsLst>
              <a:gs pos="0">
                <a:srgbClr val="99CCFF">
                  <a:alpha val="20000"/>
                </a:srgbClr>
              </a:gs>
              <a:gs pos="100000">
                <a:srgbClr val="5E9EFF">
                  <a:alpha val="89998"/>
                </a:srgbClr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lIns="78145" tIns="39072" rIns="78145" bIns="39072" anchor="ctr"/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zh-CN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2052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404813"/>
          </a:xfrm>
          <a:prstGeom prst="rect">
            <a:avLst/>
          </a:prstGeom>
          <a:gradFill rotWithShape="1">
            <a:gsLst>
              <a:gs pos="0">
                <a:srgbClr val="5E9EFF">
                  <a:alpha val="89998"/>
                </a:srgbClr>
              </a:gs>
              <a:gs pos="100000">
                <a:srgbClr val="99CCFF">
                  <a:alpha val="20000"/>
                </a:srgbClr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lIns="78145" tIns="39072" rIns="78145" bIns="39072" anchor="ctr"/>
          <a:lstStyle/>
          <a:p>
            <a:pPr>
              <a:lnSpc>
                <a:spcPct val="11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zh-CN" altLang="zh-CN" sz="2000" b="1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advClick="0" advTm="5000">
    <p:split orient="vert" dir="in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100" b="1">
          <a:solidFill>
            <a:srgbClr val="00003C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Symbol" panose="05050102010706020507" pitchFamily="18" charset="2"/>
        <a:buChar char="·"/>
        <a:defRPr sz="2400" b="1">
          <a:solidFill>
            <a:srgbClr val="00003C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SzPct val="120000"/>
        <a:buChar char="-"/>
        <a:defRPr sz="2700" b="1">
          <a:solidFill>
            <a:srgbClr val="00003C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SzPct val="100000"/>
        <a:buChar char="»"/>
        <a:defRPr sz="2400" b="1">
          <a:solidFill>
            <a:srgbClr val="00003C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Symbol" panose="05050102010706020507" pitchFamily="18" charset="2"/>
        <a:buChar char="·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4pPr>
      <a:lvl5pPr marL="205613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SzPct val="100000"/>
        <a:buChar char="–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5pPr>
      <a:lvl6pPr marL="2513330" indent="-228600" algn="l" rtl="0" fontAlgn="base">
        <a:spcBef>
          <a:spcPct val="20000"/>
        </a:spcBef>
        <a:spcAft>
          <a:spcPct val="0"/>
        </a:spcAft>
        <a:buClr>
          <a:srgbClr val="0000FF"/>
        </a:buClr>
        <a:buSzPct val="100000"/>
        <a:buChar char="–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6pPr>
      <a:lvl7pPr marL="2970530" indent="-228600" algn="l" rtl="0" fontAlgn="base">
        <a:spcBef>
          <a:spcPct val="20000"/>
        </a:spcBef>
        <a:spcAft>
          <a:spcPct val="0"/>
        </a:spcAft>
        <a:buClr>
          <a:srgbClr val="0000FF"/>
        </a:buClr>
        <a:buSzPct val="100000"/>
        <a:buChar char="–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7pPr>
      <a:lvl8pPr marL="3427730" indent="-228600" algn="l" rtl="0" fontAlgn="base">
        <a:spcBef>
          <a:spcPct val="20000"/>
        </a:spcBef>
        <a:spcAft>
          <a:spcPct val="0"/>
        </a:spcAft>
        <a:buClr>
          <a:srgbClr val="0000FF"/>
        </a:buClr>
        <a:buSzPct val="100000"/>
        <a:buChar char="–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8pPr>
      <a:lvl9pPr marL="3884930" indent="-228600" algn="l" rtl="0" fontAlgn="base">
        <a:spcBef>
          <a:spcPct val="20000"/>
        </a:spcBef>
        <a:spcAft>
          <a:spcPct val="0"/>
        </a:spcAft>
        <a:buClr>
          <a:srgbClr val="0000FF"/>
        </a:buClr>
        <a:buSzPct val="100000"/>
        <a:buChar char="–"/>
        <a:defRPr sz="2000" b="1">
          <a:solidFill>
            <a:srgbClr val="0000FF"/>
          </a:solidFill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.bin"/><Relationship Id="rId8" Type="http://schemas.openxmlformats.org/officeDocument/2006/relationships/image" Target="../media/image58.emf"/><Relationship Id="rId7" Type="http://schemas.openxmlformats.org/officeDocument/2006/relationships/oleObject" Target="../embeddings/oleObject53.bin"/><Relationship Id="rId6" Type="http://schemas.openxmlformats.org/officeDocument/2006/relationships/image" Target="../media/image57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56.emf"/><Relationship Id="rId3" Type="http://schemas.openxmlformats.org/officeDocument/2006/relationships/oleObject" Target="../embeddings/oleObject51.bin"/><Relationship Id="rId21" Type="http://schemas.openxmlformats.org/officeDocument/2006/relationships/vmlDrawing" Target="../drawings/vmlDrawing4.v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19" Type="http://schemas.openxmlformats.org/officeDocument/2006/relationships/image" Target="../media/image63.emf"/><Relationship Id="rId18" Type="http://schemas.openxmlformats.org/officeDocument/2006/relationships/oleObject" Target="../embeddings/oleObject59.bin"/><Relationship Id="rId17" Type="http://schemas.openxmlformats.org/officeDocument/2006/relationships/oleObject" Target="../embeddings/oleObject58.bin"/><Relationship Id="rId16" Type="http://schemas.openxmlformats.org/officeDocument/2006/relationships/image" Target="../media/image62.emf"/><Relationship Id="rId15" Type="http://schemas.openxmlformats.org/officeDocument/2006/relationships/oleObject" Target="../embeddings/oleObject57.bin"/><Relationship Id="rId14" Type="http://schemas.openxmlformats.org/officeDocument/2006/relationships/image" Target="../media/image61.emf"/><Relationship Id="rId13" Type="http://schemas.openxmlformats.org/officeDocument/2006/relationships/oleObject" Target="../embeddings/oleObject56.bin"/><Relationship Id="rId12" Type="http://schemas.openxmlformats.org/officeDocument/2006/relationships/image" Target="../media/image60.emf"/><Relationship Id="rId11" Type="http://schemas.openxmlformats.org/officeDocument/2006/relationships/oleObject" Target="../embeddings/oleObject55.bin"/><Relationship Id="rId10" Type="http://schemas.openxmlformats.org/officeDocument/2006/relationships/image" Target="../media/image59.emf"/><Relationship Id="rId1" Type="http://schemas.openxmlformats.org/officeDocument/2006/relationships/oleObject" Target="../embeddings/oleObject50.bin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63.emf"/><Relationship Id="rId7" Type="http://schemas.openxmlformats.org/officeDocument/2006/relationships/oleObject" Target="../embeddings/oleObject915.bin"/><Relationship Id="rId6" Type="http://schemas.openxmlformats.org/officeDocument/2006/relationships/image" Target="../media/image862.emf"/><Relationship Id="rId5" Type="http://schemas.openxmlformats.org/officeDocument/2006/relationships/oleObject" Target="../embeddings/oleObject914.bin"/><Relationship Id="rId4" Type="http://schemas.openxmlformats.org/officeDocument/2006/relationships/image" Target="../media/image861.emf"/><Relationship Id="rId3" Type="http://schemas.openxmlformats.org/officeDocument/2006/relationships/oleObject" Target="../embeddings/oleObject913.bin"/><Relationship Id="rId2" Type="http://schemas.openxmlformats.org/officeDocument/2006/relationships/image" Target="../media/image860.emf"/><Relationship Id="rId10" Type="http://schemas.openxmlformats.org/officeDocument/2006/relationships/vmlDrawing" Target="../drawings/vmlDrawing89.vml"/><Relationship Id="rId1" Type="http://schemas.openxmlformats.org/officeDocument/2006/relationships/oleObject" Target="../embeddings/oleObject912.bin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20.bin"/><Relationship Id="rId8" Type="http://schemas.openxmlformats.org/officeDocument/2006/relationships/image" Target="../media/image867.emf"/><Relationship Id="rId7" Type="http://schemas.openxmlformats.org/officeDocument/2006/relationships/oleObject" Target="../embeddings/oleObject919.bin"/><Relationship Id="rId6" Type="http://schemas.openxmlformats.org/officeDocument/2006/relationships/image" Target="../media/image866.emf"/><Relationship Id="rId5" Type="http://schemas.openxmlformats.org/officeDocument/2006/relationships/oleObject" Target="../embeddings/oleObject918.bin"/><Relationship Id="rId4" Type="http://schemas.openxmlformats.org/officeDocument/2006/relationships/image" Target="../media/image865.emf"/><Relationship Id="rId3" Type="http://schemas.openxmlformats.org/officeDocument/2006/relationships/oleObject" Target="../embeddings/oleObject917.bin"/><Relationship Id="rId22" Type="http://schemas.openxmlformats.org/officeDocument/2006/relationships/vmlDrawing" Target="../drawings/vmlDrawing90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873.emf"/><Relationship Id="rId2" Type="http://schemas.openxmlformats.org/officeDocument/2006/relationships/image" Target="../media/image864.emf"/><Relationship Id="rId19" Type="http://schemas.openxmlformats.org/officeDocument/2006/relationships/oleObject" Target="../embeddings/oleObject925.bin"/><Relationship Id="rId18" Type="http://schemas.openxmlformats.org/officeDocument/2006/relationships/image" Target="../media/image872.emf"/><Relationship Id="rId17" Type="http://schemas.openxmlformats.org/officeDocument/2006/relationships/oleObject" Target="../embeddings/oleObject924.bin"/><Relationship Id="rId16" Type="http://schemas.openxmlformats.org/officeDocument/2006/relationships/image" Target="../media/image871.emf"/><Relationship Id="rId15" Type="http://schemas.openxmlformats.org/officeDocument/2006/relationships/oleObject" Target="../embeddings/oleObject923.bin"/><Relationship Id="rId14" Type="http://schemas.openxmlformats.org/officeDocument/2006/relationships/image" Target="../media/image870.emf"/><Relationship Id="rId13" Type="http://schemas.openxmlformats.org/officeDocument/2006/relationships/oleObject" Target="../embeddings/oleObject922.bin"/><Relationship Id="rId12" Type="http://schemas.openxmlformats.org/officeDocument/2006/relationships/image" Target="../media/image869.emf"/><Relationship Id="rId11" Type="http://schemas.openxmlformats.org/officeDocument/2006/relationships/oleObject" Target="../embeddings/oleObject921.bin"/><Relationship Id="rId10" Type="http://schemas.openxmlformats.org/officeDocument/2006/relationships/image" Target="../media/image868.emf"/><Relationship Id="rId1" Type="http://schemas.openxmlformats.org/officeDocument/2006/relationships/oleObject" Target="../embeddings/oleObject916.bin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30.bin"/><Relationship Id="rId8" Type="http://schemas.openxmlformats.org/officeDocument/2006/relationships/image" Target="../media/image877.emf"/><Relationship Id="rId7" Type="http://schemas.openxmlformats.org/officeDocument/2006/relationships/oleObject" Target="../embeddings/oleObject929.bin"/><Relationship Id="rId6" Type="http://schemas.openxmlformats.org/officeDocument/2006/relationships/image" Target="../media/image876.emf"/><Relationship Id="rId5" Type="http://schemas.openxmlformats.org/officeDocument/2006/relationships/oleObject" Target="../embeddings/oleObject928.bin"/><Relationship Id="rId4" Type="http://schemas.openxmlformats.org/officeDocument/2006/relationships/image" Target="../media/image875.emf"/><Relationship Id="rId3" Type="http://schemas.openxmlformats.org/officeDocument/2006/relationships/oleObject" Target="../embeddings/oleObject927.bin"/><Relationship Id="rId2" Type="http://schemas.openxmlformats.org/officeDocument/2006/relationships/image" Target="../media/image874.emf"/><Relationship Id="rId14" Type="http://schemas.openxmlformats.org/officeDocument/2006/relationships/vmlDrawing" Target="../drawings/vmlDrawing9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79.emf"/><Relationship Id="rId11" Type="http://schemas.openxmlformats.org/officeDocument/2006/relationships/oleObject" Target="../embeddings/oleObject931.bin"/><Relationship Id="rId10" Type="http://schemas.openxmlformats.org/officeDocument/2006/relationships/image" Target="../media/image878.emf"/><Relationship Id="rId1" Type="http://schemas.openxmlformats.org/officeDocument/2006/relationships/oleObject" Target="../embeddings/oleObject926.bin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36.bin"/><Relationship Id="rId8" Type="http://schemas.openxmlformats.org/officeDocument/2006/relationships/image" Target="../media/image883.emf"/><Relationship Id="rId7" Type="http://schemas.openxmlformats.org/officeDocument/2006/relationships/oleObject" Target="../embeddings/oleObject935.bin"/><Relationship Id="rId6" Type="http://schemas.openxmlformats.org/officeDocument/2006/relationships/image" Target="../media/image882.emf"/><Relationship Id="rId5" Type="http://schemas.openxmlformats.org/officeDocument/2006/relationships/oleObject" Target="../embeddings/oleObject934.bin"/><Relationship Id="rId4" Type="http://schemas.openxmlformats.org/officeDocument/2006/relationships/image" Target="../media/image881.emf"/><Relationship Id="rId3" Type="http://schemas.openxmlformats.org/officeDocument/2006/relationships/oleObject" Target="../embeddings/oleObject933.bin"/><Relationship Id="rId2" Type="http://schemas.openxmlformats.org/officeDocument/2006/relationships/image" Target="../media/image880.emf"/><Relationship Id="rId12" Type="http://schemas.openxmlformats.org/officeDocument/2006/relationships/vmlDrawing" Target="../drawings/vmlDrawing9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84.emf"/><Relationship Id="rId1" Type="http://schemas.openxmlformats.org/officeDocument/2006/relationships/oleObject" Target="../embeddings/oleObject932.bin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1.bin"/><Relationship Id="rId8" Type="http://schemas.openxmlformats.org/officeDocument/2006/relationships/image" Target="../media/image888.emf"/><Relationship Id="rId7" Type="http://schemas.openxmlformats.org/officeDocument/2006/relationships/oleObject" Target="../embeddings/oleObject940.bin"/><Relationship Id="rId6" Type="http://schemas.openxmlformats.org/officeDocument/2006/relationships/image" Target="../media/image887.emf"/><Relationship Id="rId5" Type="http://schemas.openxmlformats.org/officeDocument/2006/relationships/oleObject" Target="../embeddings/oleObject939.bin"/><Relationship Id="rId4" Type="http://schemas.openxmlformats.org/officeDocument/2006/relationships/image" Target="../media/image886.emf"/><Relationship Id="rId3" Type="http://schemas.openxmlformats.org/officeDocument/2006/relationships/oleObject" Target="../embeddings/oleObject938.bin"/><Relationship Id="rId2" Type="http://schemas.openxmlformats.org/officeDocument/2006/relationships/image" Target="../media/image885.emf"/><Relationship Id="rId14" Type="http://schemas.openxmlformats.org/officeDocument/2006/relationships/vmlDrawing" Target="../drawings/vmlDrawing93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90.emf"/><Relationship Id="rId11" Type="http://schemas.openxmlformats.org/officeDocument/2006/relationships/oleObject" Target="../embeddings/oleObject942.bin"/><Relationship Id="rId10" Type="http://schemas.openxmlformats.org/officeDocument/2006/relationships/image" Target="../media/image889.emf"/><Relationship Id="rId1" Type="http://schemas.openxmlformats.org/officeDocument/2006/relationships/oleObject" Target="../embeddings/oleObject937.bin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7.bin"/><Relationship Id="rId8" Type="http://schemas.openxmlformats.org/officeDocument/2006/relationships/image" Target="../media/image894.emf"/><Relationship Id="rId7" Type="http://schemas.openxmlformats.org/officeDocument/2006/relationships/oleObject" Target="../embeddings/oleObject946.bin"/><Relationship Id="rId6" Type="http://schemas.openxmlformats.org/officeDocument/2006/relationships/image" Target="../media/image893.emf"/><Relationship Id="rId5" Type="http://schemas.openxmlformats.org/officeDocument/2006/relationships/oleObject" Target="../embeddings/oleObject945.bin"/><Relationship Id="rId4" Type="http://schemas.openxmlformats.org/officeDocument/2006/relationships/image" Target="../media/image892.emf"/><Relationship Id="rId3" Type="http://schemas.openxmlformats.org/officeDocument/2006/relationships/oleObject" Target="../embeddings/oleObject944.bin"/><Relationship Id="rId2" Type="http://schemas.openxmlformats.org/officeDocument/2006/relationships/image" Target="../media/image891.emf"/><Relationship Id="rId16" Type="http://schemas.openxmlformats.org/officeDocument/2006/relationships/vmlDrawing" Target="../drawings/vmlDrawing94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897.emf"/><Relationship Id="rId13" Type="http://schemas.openxmlformats.org/officeDocument/2006/relationships/oleObject" Target="../embeddings/oleObject949.bin"/><Relationship Id="rId12" Type="http://schemas.openxmlformats.org/officeDocument/2006/relationships/image" Target="../media/image896.emf"/><Relationship Id="rId11" Type="http://schemas.openxmlformats.org/officeDocument/2006/relationships/oleObject" Target="../embeddings/oleObject948.bin"/><Relationship Id="rId10" Type="http://schemas.openxmlformats.org/officeDocument/2006/relationships/image" Target="../media/image895.emf"/><Relationship Id="rId1" Type="http://schemas.openxmlformats.org/officeDocument/2006/relationships/oleObject" Target="../embeddings/oleObject943.bin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54.bin"/><Relationship Id="rId8" Type="http://schemas.openxmlformats.org/officeDocument/2006/relationships/image" Target="../media/image901.emf"/><Relationship Id="rId7" Type="http://schemas.openxmlformats.org/officeDocument/2006/relationships/oleObject" Target="../embeddings/oleObject953.bin"/><Relationship Id="rId6" Type="http://schemas.openxmlformats.org/officeDocument/2006/relationships/image" Target="../media/image900.emf"/><Relationship Id="rId5" Type="http://schemas.openxmlformats.org/officeDocument/2006/relationships/oleObject" Target="../embeddings/oleObject952.bin"/><Relationship Id="rId4" Type="http://schemas.openxmlformats.org/officeDocument/2006/relationships/image" Target="../media/image899.emf"/><Relationship Id="rId3" Type="http://schemas.openxmlformats.org/officeDocument/2006/relationships/oleObject" Target="../embeddings/oleObject951.bin"/><Relationship Id="rId2" Type="http://schemas.openxmlformats.org/officeDocument/2006/relationships/image" Target="../media/image898.emf"/><Relationship Id="rId16" Type="http://schemas.openxmlformats.org/officeDocument/2006/relationships/vmlDrawing" Target="../drawings/vmlDrawing95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904.emf"/><Relationship Id="rId13" Type="http://schemas.openxmlformats.org/officeDocument/2006/relationships/oleObject" Target="../embeddings/oleObject956.bin"/><Relationship Id="rId12" Type="http://schemas.openxmlformats.org/officeDocument/2006/relationships/image" Target="../media/image903.emf"/><Relationship Id="rId11" Type="http://schemas.openxmlformats.org/officeDocument/2006/relationships/oleObject" Target="../embeddings/oleObject955.bin"/><Relationship Id="rId10" Type="http://schemas.openxmlformats.org/officeDocument/2006/relationships/image" Target="../media/image902.emf"/><Relationship Id="rId1" Type="http://schemas.openxmlformats.org/officeDocument/2006/relationships/oleObject" Target="../embeddings/oleObject950.bin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1.bin"/><Relationship Id="rId8" Type="http://schemas.openxmlformats.org/officeDocument/2006/relationships/image" Target="../media/image908.emf"/><Relationship Id="rId7" Type="http://schemas.openxmlformats.org/officeDocument/2006/relationships/oleObject" Target="../embeddings/oleObject960.bin"/><Relationship Id="rId6" Type="http://schemas.openxmlformats.org/officeDocument/2006/relationships/image" Target="../media/image907.emf"/><Relationship Id="rId5" Type="http://schemas.openxmlformats.org/officeDocument/2006/relationships/oleObject" Target="../embeddings/oleObject959.bin"/><Relationship Id="rId4" Type="http://schemas.openxmlformats.org/officeDocument/2006/relationships/image" Target="../media/image906.emf"/><Relationship Id="rId3" Type="http://schemas.openxmlformats.org/officeDocument/2006/relationships/oleObject" Target="../embeddings/oleObject958.bin"/><Relationship Id="rId2" Type="http://schemas.openxmlformats.org/officeDocument/2006/relationships/image" Target="../media/image905.emf"/><Relationship Id="rId12" Type="http://schemas.openxmlformats.org/officeDocument/2006/relationships/vmlDrawing" Target="../drawings/vmlDrawing96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09.emf"/><Relationship Id="rId1" Type="http://schemas.openxmlformats.org/officeDocument/2006/relationships/oleObject" Target="../embeddings/oleObject957.bin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6.bin"/><Relationship Id="rId8" Type="http://schemas.openxmlformats.org/officeDocument/2006/relationships/image" Target="../media/image913.emf"/><Relationship Id="rId7" Type="http://schemas.openxmlformats.org/officeDocument/2006/relationships/oleObject" Target="../embeddings/oleObject965.bin"/><Relationship Id="rId6" Type="http://schemas.openxmlformats.org/officeDocument/2006/relationships/image" Target="../media/image912.emf"/><Relationship Id="rId5" Type="http://schemas.openxmlformats.org/officeDocument/2006/relationships/oleObject" Target="../embeddings/oleObject964.bin"/><Relationship Id="rId4" Type="http://schemas.openxmlformats.org/officeDocument/2006/relationships/image" Target="../media/image911.emf"/><Relationship Id="rId3" Type="http://schemas.openxmlformats.org/officeDocument/2006/relationships/oleObject" Target="../embeddings/oleObject963.bin"/><Relationship Id="rId20" Type="http://schemas.openxmlformats.org/officeDocument/2006/relationships/vmlDrawing" Target="../drawings/vmlDrawing97.vml"/><Relationship Id="rId2" Type="http://schemas.openxmlformats.org/officeDocument/2006/relationships/image" Target="../media/image910.e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918.emf"/><Relationship Id="rId17" Type="http://schemas.openxmlformats.org/officeDocument/2006/relationships/oleObject" Target="../embeddings/oleObject970.bin"/><Relationship Id="rId16" Type="http://schemas.openxmlformats.org/officeDocument/2006/relationships/image" Target="../media/image917.emf"/><Relationship Id="rId15" Type="http://schemas.openxmlformats.org/officeDocument/2006/relationships/oleObject" Target="../embeddings/oleObject969.bin"/><Relationship Id="rId14" Type="http://schemas.openxmlformats.org/officeDocument/2006/relationships/image" Target="../media/image916.emf"/><Relationship Id="rId13" Type="http://schemas.openxmlformats.org/officeDocument/2006/relationships/oleObject" Target="../embeddings/oleObject968.bin"/><Relationship Id="rId12" Type="http://schemas.openxmlformats.org/officeDocument/2006/relationships/image" Target="../media/image915.emf"/><Relationship Id="rId11" Type="http://schemas.openxmlformats.org/officeDocument/2006/relationships/oleObject" Target="../embeddings/oleObject967.bin"/><Relationship Id="rId10" Type="http://schemas.openxmlformats.org/officeDocument/2006/relationships/image" Target="../media/image914.emf"/><Relationship Id="rId1" Type="http://schemas.openxmlformats.org/officeDocument/2006/relationships/oleObject" Target="../embeddings/oleObject962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21.emf"/><Relationship Id="rId5" Type="http://schemas.openxmlformats.org/officeDocument/2006/relationships/oleObject" Target="../embeddings/oleObject973.bin"/><Relationship Id="rId4" Type="http://schemas.openxmlformats.org/officeDocument/2006/relationships/image" Target="../media/image920.emf"/><Relationship Id="rId3" Type="http://schemas.openxmlformats.org/officeDocument/2006/relationships/oleObject" Target="../embeddings/oleObject972.bin"/><Relationship Id="rId2" Type="http://schemas.openxmlformats.org/officeDocument/2006/relationships/image" Target="../media/image919.emf"/><Relationship Id="rId1" Type="http://schemas.openxmlformats.org/officeDocument/2006/relationships/oleObject" Target="../embeddings/oleObject971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4.bin"/><Relationship Id="rId8" Type="http://schemas.openxmlformats.org/officeDocument/2006/relationships/image" Target="../media/image67.emf"/><Relationship Id="rId7" Type="http://schemas.openxmlformats.org/officeDocument/2006/relationships/oleObject" Target="../embeddings/oleObject63.bin"/><Relationship Id="rId6" Type="http://schemas.openxmlformats.org/officeDocument/2006/relationships/image" Target="../media/image66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65.emf"/><Relationship Id="rId3" Type="http://schemas.openxmlformats.org/officeDocument/2006/relationships/oleObject" Target="../embeddings/oleObject61.bin"/><Relationship Id="rId2" Type="http://schemas.openxmlformats.org/officeDocument/2006/relationships/image" Target="../media/image64.emf"/><Relationship Id="rId18" Type="http://schemas.openxmlformats.org/officeDocument/2006/relationships/vmlDrawing" Target="../drawings/vmlDrawing5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71.wmf"/><Relationship Id="rId15" Type="http://schemas.openxmlformats.org/officeDocument/2006/relationships/oleObject" Target="../embeddings/oleObject67.bin"/><Relationship Id="rId14" Type="http://schemas.openxmlformats.org/officeDocument/2006/relationships/image" Target="../media/image70.wmf"/><Relationship Id="rId13" Type="http://schemas.openxmlformats.org/officeDocument/2006/relationships/oleObject" Target="../embeddings/oleObject66.bin"/><Relationship Id="rId12" Type="http://schemas.openxmlformats.org/officeDocument/2006/relationships/image" Target="../media/image69.wmf"/><Relationship Id="rId11" Type="http://schemas.openxmlformats.org/officeDocument/2006/relationships/oleObject" Target="../embeddings/oleObject65.bin"/><Relationship Id="rId10" Type="http://schemas.openxmlformats.org/officeDocument/2006/relationships/image" Target="../media/image68.emf"/><Relationship Id="rId1" Type="http://schemas.openxmlformats.org/officeDocument/2006/relationships/oleObject" Target="../embeddings/oleObject60.bin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78.bin"/><Relationship Id="rId8" Type="http://schemas.openxmlformats.org/officeDocument/2006/relationships/image" Target="../media/image925.emf"/><Relationship Id="rId7" Type="http://schemas.openxmlformats.org/officeDocument/2006/relationships/oleObject" Target="../embeddings/oleObject977.bin"/><Relationship Id="rId6" Type="http://schemas.openxmlformats.org/officeDocument/2006/relationships/image" Target="../media/image924.emf"/><Relationship Id="rId5" Type="http://schemas.openxmlformats.org/officeDocument/2006/relationships/oleObject" Target="../embeddings/oleObject976.bin"/><Relationship Id="rId4" Type="http://schemas.openxmlformats.org/officeDocument/2006/relationships/image" Target="../media/image923.emf"/><Relationship Id="rId3" Type="http://schemas.openxmlformats.org/officeDocument/2006/relationships/oleObject" Target="../embeddings/oleObject975.bin"/><Relationship Id="rId24" Type="http://schemas.openxmlformats.org/officeDocument/2006/relationships/vmlDrawing" Target="../drawings/vmlDrawing99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932.emf"/><Relationship Id="rId21" Type="http://schemas.openxmlformats.org/officeDocument/2006/relationships/oleObject" Target="../embeddings/oleObject984.bin"/><Relationship Id="rId20" Type="http://schemas.openxmlformats.org/officeDocument/2006/relationships/image" Target="../media/image931.emf"/><Relationship Id="rId2" Type="http://schemas.openxmlformats.org/officeDocument/2006/relationships/image" Target="../media/image922.emf"/><Relationship Id="rId19" Type="http://schemas.openxmlformats.org/officeDocument/2006/relationships/oleObject" Target="../embeddings/oleObject983.bin"/><Relationship Id="rId18" Type="http://schemas.openxmlformats.org/officeDocument/2006/relationships/image" Target="../media/image930.emf"/><Relationship Id="rId17" Type="http://schemas.openxmlformats.org/officeDocument/2006/relationships/oleObject" Target="../embeddings/oleObject982.bin"/><Relationship Id="rId16" Type="http://schemas.openxmlformats.org/officeDocument/2006/relationships/image" Target="../media/image929.emf"/><Relationship Id="rId15" Type="http://schemas.openxmlformats.org/officeDocument/2006/relationships/oleObject" Target="../embeddings/oleObject981.bin"/><Relationship Id="rId14" Type="http://schemas.openxmlformats.org/officeDocument/2006/relationships/image" Target="../media/image928.emf"/><Relationship Id="rId13" Type="http://schemas.openxmlformats.org/officeDocument/2006/relationships/oleObject" Target="../embeddings/oleObject980.bin"/><Relationship Id="rId12" Type="http://schemas.openxmlformats.org/officeDocument/2006/relationships/image" Target="../media/image927.emf"/><Relationship Id="rId11" Type="http://schemas.openxmlformats.org/officeDocument/2006/relationships/oleObject" Target="../embeddings/oleObject979.bin"/><Relationship Id="rId10" Type="http://schemas.openxmlformats.org/officeDocument/2006/relationships/image" Target="../media/image926.emf"/><Relationship Id="rId1" Type="http://schemas.openxmlformats.org/officeDocument/2006/relationships/oleObject" Target="../embeddings/oleObject974.bin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34.emf"/><Relationship Id="rId3" Type="http://schemas.openxmlformats.org/officeDocument/2006/relationships/oleObject" Target="../embeddings/oleObject986.bin"/><Relationship Id="rId2" Type="http://schemas.openxmlformats.org/officeDocument/2006/relationships/image" Target="../media/image933.emf"/><Relationship Id="rId1" Type="http://schemas.openxmlformats.org/officeDocument/2006/relationships/oleObject" Target="../embeddings/oleObject985.bin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38.emf"/><Relationship Id="rId7" Type="http://schemas.openxmlformats.org/officeDocument/2006/relationships/oleObject" Target="../embeddings/oleObject990.bin"/><Relationship Id="rId6" Type="http://schemas.openxmlformats.org/officeDocument/2006/relationships/image" Target="../media/image937.emf"/><Relationship Id="rId5" Type="http://schemas.openxmlformats.org/officeDocument/2006/relationships/oleObject" Target="../embeddings/oleObject989.bin"/><Relationship Id="rId4" Type="http://schemas.openxmlformats.org/officeDocument/2006/relationships/image" Target="../media/image936.emf"/><Relationship Id="rId3" Type="http://schemas.openxmlformats.org/officeDocument/2006/relationships/oleObject" Target="../embeddings/oleObject988.bin"/><Relationship Id="rId2" Type="http://schemas.openxmlformats.org/officeDocument/2006/relationships/image" Target="../media/image935.emf"/><Relationship Id="rId10" Type="http://schemas.openxmlformats.org/officeDocument/2006/relationships/vmlDrawing" Target="../drawings/vmlDrawing101.vml"/><Relationship Id="rId1" Type="http://schemas.openxmlformats.org/officeDocument/2006/relationships/oleObject" Target="../embeddings/oleObject987.bin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95.bin"/><Relationship Id="rId8" Type="http://schemas.openxmlformats.org/officeDocument/2006/relationships/image" Target="../media/image942.emf"/><Relationship Id="rId7" Type="http://schemas.openxmlformats.org/officeDocument/2006/relationships/oleObject" Target="../embeddings/oleObject994.bin"/><Relationship Id="rId6" Type="http://schemas.openxmlformats.org/officeDocument/2006/relationships/image" Target="../media/image941.emf"/><Relationship Id="rId5" Type="http://schemas.openxmlformats.org/officeDocument/2006/relationships/oleObject" Target="../embeddings/oleObject993.bin"/><Relationship Id="rId4" Type="http://schemas.openxmlformats.org/officeDocument/2006/relationships/image" Target="../media/image940.emf"/><Relationship Id="rId3" Type="http://schemas.openxmlformats.org/officeDocument/2006/relationships/oleObject" Target="../embeddings/oleObject992.bin"/><Relationship Id="rId2" Type="http://schemas.openxmlformats.org/officeDocument/2006/relationships/image" Target="../media/image939.emf"/><Relationship Id="rId12" Type="http://schemas.openxmlformats.org/officeDocument/2006/relationships/vmlDrawing" Target="../drawings/vmlDrawing10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43.emf"/><Relationship Id="rId1" Type="http://schemas.openxmlformats.org/officeDocument/2006/relationships/oleObject" Target="../embeddings/oleObject991.bin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00.bin"/><Relationship Id="rId8" Type="http://schemas.openxmlformats.org/officeDocument/2006/relationships/image" Target="../media/image947.emf"/><Relationship Id="rId7" Type="http://schemas.openxmlformats.org/officeDocument/2006/relationships/oleObject" Target="../embeddings/oleObject999.bin"/><Relationship Id="rId6" Type="http://schemas.openxmlformats.org/officeDocument/2006/relationships/image" Target="../media/image946.emf"/><Relationship Id="rId5" Type="http://schemas.openxmlformats.org/officeDocument/2006/relationships/oleObject" Target="../embeddings/oleObject998.bin"/><Relationship Id="rId4" Type="http://schemas.openxmlformats.org/officeDocument/2006/relationships/image" Target="../media/image945.emf"/><Relationship Id="rId3" Type="http://schemas.openxmlformats.org/officeDocument/2006/relationships/oleObject" Target="../embeddings/oleObject997.bin"/><Relationship Id="rId24" Type="http://schemas.openxmlformats.org/officeDocument/2006/relationships/vmlDrawing" Target="../drawings/vmlDrawing103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954.emf"/><Relationship Id="rId21" Type="http://schemas.openxmlformats.org/officeDocument/2006/relationships/oleObject" Target="../embeddings/oleObject1006.bin"/><Relationship Id="rId20" Type="http://schemas.openxmlformats.org/officeDocument/2006/relationships/image" Target="../media/image953.emf"/><Relationship Id="rId2" Type="http://schemas.openxmlformats.org/officeDocument/2006/relationships/image" Target="../media/image944.emf"/><Relationship Id="rId19" Type="http://schemas.openxmlformats.org/officeDocument/2006/relationships/oleObject" Target="../embeddings/oleObject1005.bin"/><Relationship Id="rId18" Type="http://schemas.openxmlformats.org/officeDocument/2006/relationships/image" Target="../media/image952.emf"/><Relationship Id="rId17" Type="http://schemas.openxmlformats.org/officeDocument/2006/relationships/oleObject" Target="../embeddings/oleObject1004.bin"/><Relationship Id="rId16" Type="http://schemas.openxmlformats.org/officeDocument/2006/relationships/image" Target="../media/image951.emf"/><Relationship Id="rId15" Type="http://schemas.openxmlformats.org/officeDocument/2006/relationships/oleObject" Target="../embeddings/oleObject1003.bin"/><Relationship Id="rId14" Type="http://schemas.openxmlformats.org/officeDocument/2006/relationships/image" Target="../media/image950.emf"/><Relationship Id="rId13" Type="http://schemas.openxmlformats.org/officeDocument/2006/relationships/oleObject" Target="../embeddings/oleObject1002.bin"/><Relationship Id="rId12" Type="http://schemas.openxmlformats.org/officeDocument/2006/relationships/image" Target="../media/image949.emf"/><Relationship Id="rId11" Type="http://schemas.openxmlformats.org/officeDocument/2006/relationships/oleObject" Target="../embeddings/oleObject1001.bin"/><Relationship Id="rId10" Type="http://schemas.openxmlformats.org/officeDocument/2006/relationships/image" Target="../media/image948.emf"/><Relationship Id="rId1" Type="http://schemas.openxmlformats.org/officeDocument/2006/relationships/oleObject" Target="../embeddings/oleObject996.bin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11.bin"/><Relationship Id="rId8" Type="http://schemas.openxmlformats.org/officeDocument/2006/relationships/image" Target="../media/image958.emf"/><Relationship Id="rId7" Type="http://schemas.openxmlformats.org/officeDocument/2006/relationships/oleObject" Target="../embeddings/oleObject1010.bin"/><Relationship Id="rId6" Type="http://schemas.openxmlformats.org/officeDocument/2006/relationships/image" Target="../media/image957.emf"/><Relationship Id="rId5" Type="http://schemas.openxmlformats.org/officeDocument/2006/relationships/oleObject" Target="../embeddings/oleObject1009.bin"/><Relationship Id="rId4" Type="http://schemas.openxmlformats.org/officeDocument/2006/relationships/image" Target="../media/image956.emf"/><Relationship Id="rId3" Type="http://schemas.openxmlformats.org/officeDocument/2006/relationships/oleObject" Target="../embeddings/oleObject1008.bin"/><Relationship Id="rId23" Type="http://schemas.openxmlformats.org/officeDocument/2006/relationships/vmlDrawing" Target="../drawings/vmlDrawing104.vml"/><Relationship Id="rId22" Type="http://schemas.openxmlformats.org/officeDocument/2006/relationships/slideLayout" Target="../slideLayouts/slideLayout7.xml"/><Relationship Id="rId21" Type="http://schemas.openxmlformats.org/officeDocument/2006/relationships/audio" Target="../media/audio1.wav"/><Relationship Id="rId20" Type="http://schemas.openxmlformats.org/officeDocument/2006/relationships/image" Target="../media/image964.emf"/><Relationship Id="rId2" Type="http://schemas.openxmlformats.org/officeDocument/2006/relationships/image" Target="../media/image955.emf"/><Relationship Id="rId19" Type="http://schemas.openxmlformats.org/officeDocument/2006/relationships/oleObject" Target="../embeddings/oleObject1016.bin"/><Relationship Id="rId18" Type="http://schemas.openxmlformats.org/officeDocument/2006/relationships/image" Target="../media/image963.emf"/><Relationship Id="rId17" Type="http://schemas.openxmlformats.org/officeDocument/2006/relationships/oleObject" Target="../embeddings/oleObject1015.bin"/><Relationship Id="rId16" Type="http://schemas.openxmlformats.org/officeDocument/2006/relationships/image" Target="../media/image962.emf"/><Relationship Id="rId15" Type="http://schemas.openxmlformats.org/officeDocument/2006/relationships/oleObject" Target="../embeddings/oleObject1014.bin"/><Relationship Id="rId14" Type="http://schemas.openxmlformats.org/officeDocument/2006/relationships/image" Target="../media/image961.emf"/><Relationship Id="rId13" Type="http://schemas.openxmlformats.org/officeDocument/2006/relationships/oleObject" Target="../embeddings/oleObject1013.bin"/><Relationship Id="rId12" Type="http://schemas.openxmlformats.org/officeDocument/2006/relationships/image" Target="../media/image960.emf"/><Relationship Id="rId11" Type="http://schemas.openxmlformats.org/officeDocument/2006/relationships/oleObject" Target="../embeddings/oleObject1012.bin"/><Relationship Id="rId10" Type="http://schemas.openxmlformats.org/officeDocument/2006/relationships/image" Target="../media/image959.emf"/><Relationship Id="rId1" Type="http://schemas.openxmlformats.org/officeDocument/2006/relationships/oleObject" Target="../embeddings/oleObject1007.bin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21.bin"/><Relationship Id="rId8" Type="http://schemas.openxmlformats.org/officeDocument/2006/relationships/image" Target="../media/image968.wmf"/><Relationship Id="rId7" Type="http://schemas.openxmlformats.org/officeDocument/2006/relationships/oleObject" Target="../embeddings/oleObject1020.bin"/><Relationship Id="rId6" Type="http://schemas.openxmlformats.org/officeDocument/2006/relationships/image" Target="../media/image967.emf"/><Relationship Id="rId5" Type="http://schemas.openxmlformats.org/officeDocument/2006/relationships/oleObject" Target="../embeddings/oleObject1019.bin"/><Relationship Id="rId4" Type="http://schemas.openxmlformats.org/officeDocument/2006/relationships/image" Target="../media/image966.emf"/><Relationship Id="rId3" Type="http://schemas.openxmlformats.org/officeDocument/2006/relationships/oleObject" Target="../embeddings/oleObject1018.bin"/><Relationship Id="rId2" Type="http://schemas.openxmlformats.org/officeDocument/2006/relationships/image" Target="../media/image965.wmf"/><Relationship Id="rId12" Type="http://schemas.openxmlformats.org/officeDocument/2006/relationships/vmlDrawing" Target="../drawings/vmlDrawing10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69.emf"/><Relationship Id="rId1" Type="http://schemas.openxmlformats.org/officeDocument/2006/relationships/oleObject" Target="../embeddings/oleObject1017.bin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72.emf"/><Relationship Id="rId5" Type="http://schemas.openxmlformats.org/officeDocument/2006/relationships/oleObject" Target="../embeddings/oleObject1024.bin"/><Relationship Id="rId4" Type="http://schemas.openxmlformats.org/officeDocument/2006/relationships/image" Target="../media/image971.emf"/><Relationship Id="rId3" Type="http://schemas.openxmlformats.org/officeDocument/2006/relationships/oleObject" Target="../embeddings/oleObject1023.bin"/><Relationship Id="rId2" Type="http://schemas.openxmlformats.org/officeDocument/2006/relationships/image" Target="../media/image970.emf"/><Relationship Id="rId1" Type="http://schemas.openxmlformats.org/officeDocument/2006/relationships/oleObject" Target="../embeddings/oleObject1022.bin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75.emf"/><Relationship Id="rId5" Type="http://schemas.openxmlformats.org/officeDocument/2006/relationships/oleObject" Target="../embeddings/oleObject1027.bin"/><Relationship Id="rId4" Type="http://schemas.openxmlformats.org/officeDocument/2006/relationships/image" Target="../media/image974.emf"/><Relationship Id="rId3" Type="http://schemas.openxmlformats.org/officeDocument/2006/relationships/oleObject" Target="../embeddings/oleObject1026.bin"/><Relationship Id="rId2" Type="http://schemas.openxmlformats.org/officeDocument/2006/relationships/image" Target="../media/image973.emf"/><Relationship Id="rId1" Type="http://schemas.openxmlformats.org/officeDocument/2006/relationships/oleObject" Target="../embeddings/oleObject1025.bin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79.emf"/><Relationship Id="rId7" Type="http://schemas.openxmlformats.org/officeDocument/2006/relationships/oleObject" Target="../embeddings/oleObject1031.bin"/><Relationship Id="rId6" Type="http://schemas.openxmlformats.org/officeDocument/2006/relationships/image" Target="../media/image978.emf"/><Relationship Id="rId5" Type="http://schemas.openxmlformats.org/officeDocument/2006/relationships/oleObject" Target="../embeddings/oleObject1030.bin"/><Relationship Id="rId4" Type="http://schemas.openxmlformats.org/officeDocument/2006/relationships/image" Target="../media/image977.emf"/><Relationship Id="rId3" Type="http://schemas.openxmlformats.org/officeDocument/2006/relationships/oleObject" Target="../embeddings/oleObject1029.bin"/><Relationship Id="rId2" Type="http://schemas.openxmlformats.org/officeDocument/2006/relationships/image" Target="../media/image976.emf"/><Relationship Id="rId10" Type="http://schemas.openxmlformats.org/officeDocument/2006/relationships/vmlDrawing" Target="../drawings/vmlDrawing108.vml"/><Relationship Id="rId1" Type="http://schemas.openxmlformats.org/officeDocument/2006/relationships/oleObject" Target="../embeddings/oleObject1028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2.bin"/><Relationship Id="rId8" Type="http://schemas.openxmlformats.org/officeDocument/2006/relationships/image" Target="../media/image75.wmf"/><Relationship Id="rId7" Type="http://schemas.openxmlformats.org/officeDocument/2006/relationships/oleObject" Target="../embeddings/oleObject71.bin"/><Relationship Id="rId6" Type="http://schemas.openxmlformats.org/officeDocument/2006/relationships/image" Target="../media/image74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73.wmf"/><Relationship Id="rId3" Type="http://schemas.openxmlformats.org/officeDocument/2006/relationships/oleObject" Target="../embeddings/oleObject69.bin"/><Relationship Id="rId24" Type="http://schemas.openxmlformats.org/officeDocument/2006/relationships/vmlDrawing" Target="../drawings/vmlDrawing6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82.wmf"/><Relationship Id="rId21" Type="http://schemas.openxmlformats.org/officeDocument/2006/relationships/oleObject" Target="../embeddings/oleObject78.bin"/><Relationship Id="rId20" Type="http://schemas.openxmlformats.org/officeDocument/2006/relationships/image" Target="../media/image81.wmf"/><Relationship Id="rId2" Type="http://schemas.openxmlformats.org/officeDocument/2006/relationships/image" Target="../media/image72.wmf"/><Relationship Id="rId19" Type="http://schemas.openxmlformats.org/officeDocument/2006/relationships/oleObject" Target="../embeddings/oleObject77.bin"/><Relationship Id="rId18" Type="http://schemas.openxmlformats.org/officeDocument/2006/relationships/image" Target="../media/image80.wmf"/><Relationship Id="rId17" Type="http://schemas.openxmlformats.org/officeDocument/2006/relationships/oleObject" Target="../embeddings/oleObject76.bin"/><Relationship Id="rId16" Type="http://schemas.openxmlformats.org/officeDocument/2006/relationships/image" Target="../media/image79.wmf"/><Relationship Id="rId15" Type="http://schemas.openxmlformats.org/officeDocument/2006/relationships/oleObject" Target="../embeddings/oleObject75.bin"/><Relationship Id="rId14" Type="http://schemas.openxmlformats.org/officeDocument/2006/relationships/image" Target="../media/image78.wmf"/><Relationship Id="rId13" Type="http://schemas.openxmlformats.org/officeDocument/2006/relationships/oleObject" Target="../embeddings/oleObject74.bin"/><Relationship Id="rId12" Type="http://schemas.openxmlformats.org/officeDocument/2006/relationships/image" Target="../media/image77.wmf"/><Relationship Id="rId11" Type="http://schemas.openxmlformats.org/officeDocument/2006/relationships/oleObject" Target="../embeddings/oleObject73.bin"/><Relationship Id="rId10" Type="http://schemas.openxmlformats.org/officeDocument/2006/relationships/image" Target="../media/image76.wmf"/><Relationship Id="rId1" Type="http://schemas.openxmlformats.org/officeDocument/2006/relationships/oleObject" Target="../embeddings/oleObject68.bin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83.emf"/><Relationship Id="rId7" Type="http://schemas.openxmlformats.org/officeDocument/2006/relationships/oleObject" Target="../embeddings/oleObject1035.bin"/><Relationship Id="rId6" Type="http://schemas.openxmlformats.org/officeDocument/2006/relationships/image" Target="../media/image982.emf"/><Relationship Id="rId5" Type="http://schemas.openxmlformats.org/officeDocument/2006/relationships/oleObject" Target="../embeddings/oleObject1034.bin"/><Relationship Id="rId4" Type="http://schemas.openxmlformats.org/officeDocument/2006/relationships/image" Target="../media/image981.emf"/><Relationship Id="rId3" Type="http://schemas.openxmlformats.org/officeDocument/2006/relationships/oleObject" Target="../embeddings/oleObject1033.bin"/><Relationship Id="rId2" Type="http://schemas.openxmlformats.org/officeDocument/2006/relationships/image" Target="../media/image980.emf"/><Relationship Id="rId10" Type="http://schemas.openxmlformats.org/officeDocument/2006/relationships/vmlDrawing" Target="../drawings/vmlDrawing109.vml"/><Relationship Id="rId1" Type="http://schemas.openxmlformats.org/officeDocument/2006/relationships/oleObject" Target="../embeddings/oleObject1032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3.bin"/><Relationship Id="rId8" Type="http://schemas.openxmlformats.org/officeDocument/2006/relationships/image" Target="../media/image86.emf"/><Relationship Id="rId7" Type="http://schemas.openxmlformats.org/officeDocument/2006/relationships/oleObject" Target="../embeddings/oleObject82.bin"/><Relationship Id="rId6" Type="http://schemas.openxmlformats.org/officeDocument/2006/relationships/image" Target="../media/image85.e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84.emf"/><Relationship Id="rId3" Type="http://schemas.openxmlformats.org/officeDocument/2006/relationships/oleObject" Target="../embeddings/oleObject80.bin"/><Relationship Id="rId20" Type="http://schemas.openxmlformats.org/officeDocument/2006/relationships/vmlDrawing" Target="../drawings/vmlDrawing7.vml"/><Relationship Id="rId2" Type="http://schemas.openxmlformats.org/officeDocument/2006/relationships/image" Target="../media/image83.e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91.emf"/><Relationship Id="rId17" Type="http://schemas.openxmlformats.org/officeDocument/2006/relationships/oleObject" Target="../embeddings/oleObject87.bin"/><Relationship Id="rId16" Type="http://schemas.openxmlformats.org/officeDocument/2006/relationships/image" Target="../media/image90.emf"/><Relationship Id="rId15" Type="http://schemas.openxmlformats.org/officeDocument/2006/relationships/oleObject" Target="../embeddings/oleObject86.bin"/><Relationship Id="rId14" Type="http://schemas.openxmlformats.org/officeDocument/2006/relationships/image" Target="../media/image89.emf"/><Relationship Id="rId13" Type="http://schemas.openxmlformats.org/officeDocument/2006/relationships/oleObject" Target="../embeddings/oleObject85.bin"/><Relationship Id="rId12" Type="http://schemas.openxmlformats.org/officeDocument/2006/relationships/image" Target="../media/image88.emf"/><Relationship Id="rId11" Type="http://schemas.openxmlformats.org/officeDocument/2006/relationships/oleObject" Target="../embeddings/oleObject84.bin"/><Relationship Id="rId10" Type="http://schemas.openxmlformats.org/officeDocument/2006/relationships/image" Target="../media/image87.emf"/><Relationship Id="rId1" Type="http://schemas.openxmlformats.org/officeDocument/2006/relationships/oleObject" Target="../embeddings/oleObject79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2.bin"/><Relationship Id="rId8" Type="http://schemas.openxmlformats.org/officeDocument/2006/relationships/image" Target="../media/image95.emf"/><Relationship Id="rId7" Type="http://schemas.openxmlformats.org/officeDocument/2006/relationships/oleObject" Target="../embeddings/oleObject91.bin"/><Relationship Id="rId6" Type="http://schemas.openxmlformats.org/officeDocument/2006/relationships/image" Target="../media/image94.e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93.emf"/><Relationship Id="rId36" Type="http://schemas.openxmlformats.org/officeDocument/2006/relationships/vmlDrawing" Target="../drawings/vmlDrawing8.vml"/><Relationship Id="rId35" Type="http://schemas.openxmlformats.org/officeDocument/2006/relationships/slideLayout" Target="../slideLayouts/slideLayout7.xml"/><Relationship Id="rId34" Type="http://schemas.openxmlformats.org/officeDocument/2006/relationships/image" Target="../media/image108.emf"/><Relationship Id="rId33" Type="http://schemas.openxmlformats.org/officeDocument/2006/relationships/oleObject" Target="../embeddings/oleObject104.bin"/><Relationship Id="rId32" Type="http://schemas.openxmlformats.org/officeDocument/2006/relationships/image" Target="../media/image107.emf"/><Relationship Id="rId31" Type="http://schemas.openxmlformats.org/officeDocument/2006/relationships/oleObject" Target="../embeddings/oleObject103.bin"/><Relationship Id="rId30" Type="http://schemas.openxmlformats.org/officeDocument/2006/relationships/image" Target="../media/image106.emf"/><Relationship Id="rId3" Type="http://schemas.openxmlformats.org/officeDocument/2006/relationships/oleObject" Target="../embeddings/oleObject89.bin"/><Relationship Id="rId29" Type="http://schemas.openxmlformats.org/officeDocument/2006/relationships/oleObject" Target="../embeddings/oleObject102.bin"/><Relationship Id="rId28" Type="http://schemas.openxmlformats.org/officeDocument/2006/relationships/image" Target="../media/image105.emf"/><Relationship Id="rId27" Type="http://schemas.openxmlformats.org/officeDocument/2006/relationships/oleObject" Target="../embeddings/oleObject101.bin"/><Relationship Id="rId26" Type="http://schemas.openxmlformats.org/officeDocument/2006/relationships/image" Target="../media/image104.emf"/><Relationship Id="rId25" Type="http://schemas.openxmlformats.org/officeDocument/2006/relationships/oleObject" Target="../embeddings/oleObject100.bin"/><Relationship Id="rId24" Type="http://schemas.openxmlformats.org/officeDocument/2006/relationships/image" Target="../media/image103.emf"/><Relationship Id="rId23" Type="http://schemas.openxmlformats.org/officeDocument/2006/relationships/oleObject" Target="../embeddings/oleObject99.bin"/><Relationship Id="rId22" Type="http://schemas.openxmlformats.org/officeDocument/2006/relationships/image" Target="../media/image102.emf"/><Relationship Id="rId21" Type="http://schemas.openxmlformats.org/officeDocument/2006/relationships/oleObject" Target="../embeddings/oleObject98.bin"/><Relationship Id="rId20" Type="http://schemas.openxmlformats.org/officeDocument/2006/relationships/image" Target="../media/image101.emf"/><Relationship Id="rId2" Type="http://schemas.openxmlformats.org/officeDocument/2006/relationships/image" Target="../media/image92.emf"/><Relationship Id="rId19" Type="http://schemas.openxmlformats.org/officeDocument/2006/relationships/oleObject" Target="../embeddings/oleObject97.bin"/><Relationship Id="rId18" Type="http://schemas.openxmlformats.org/officeDocument/2006/relationships/image" Target="../media/image100.emf"/><Relationship Id="rId17" Type="http://schemas.openxmlformats.org/officeDocument/2006/relationships/oleObject" Target="../embeddings/oleObject96.bin"/><Relationship Id="rId16" Type="http://schemas.openxmlformats.org/officeDocument/2006/relationships/image" Target="../media/image99.emf"/><Relationship Id="rId15" Type="http://schemas.openxmlformats.org/officeDocument/2006/relationships/oleObject" Target="../embeddings/oleObject95.bin"/><Relationship Id="rId14" Type="http://schemas.openxmlformats.org/officeDocument/2006/relationships/image" Target="../media/image98.emf"/><Relationship Id="rId13" Type="http://schemas.openxmlformats.org/officeDocument/2006/relationships/oleObject" Target="../embeddings/oleObject94.bin"/><Relationship Id="rId12" Type="http://schemas.openxmlformats.org/officeDocument/2006/relationships/image" Target="../media/image97.emf"/><Relationship Id="rId11" Type="http://schemas.openxmlformats.org/officeDocument/2006/relationships/oleObject" Target="../embeddings/oleObject93.bin"/><Relationship Id="rId10" Type="http://schemas.openxmlformats.org/officeDocument/2006/relationships/image" Target="../media/image96.emf"/><Relationship Id="rId1" Type="http://schemas.openxmlformats.org/officeDocument/2006/relationships/oleObject" Target="../embeddings/oleObject88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wmf"/><Relationship Id="rId8" Type="http://schemas.openxmlformats.org/officeDocument/2006/relationships/oleObject" Target="../embeddings/oleObject109.bin"/><Relationship Id="rId7" Type="http://schemas.openxmlformats.org/officeDocument/2006/relationships/image" Target="../media/image111.wmf"/><Relationship Id="rId6" Type="http://schemas.openxmlformats.org/officeDocument/2006/relationships/oleObject" Target="../embeddings/oleObject108.bin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10.wmf"/><Relationship Id="rId3" Type="http://schemas.openxmlformats.org/officeDocument/2006/relationships/oleObject" Target="../embeddings/oleObject106.bin"/><Relationship Id="rId2" Type="http://schemas.openxmlformats.org/officeDocument/2006/relationships/image" Target="../media/image109.wmf"/><Relationship Id="rId15" Type="http://schemas.openxmlformats.org/officeDocument/2006/relationships/vmlDrawing" Target="../drawings/vmlDrawing9.vml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114.wmf"/><Relationship Id="rId12" Type="http://schemas.openxmlformats.org/officeDocument/2006/relationships/oleObject" Target="../embeddings/oleObject111.bin"/><Relationship Id="rId11" Type="http://schemas.openxmlformats.org/officeDocument/2006/relationships/image" Target="../media/image113.wmf"/><Relationship Id="rId10" Type="http://schemas.openxmlformats.org/officeDocument/2006/relationships/oleObject" Target="../embeddings/oleObject110.bin"/><Relationship Id="rId1" Type="http://schemas.openxmlformats.org/officeDocument/2006/relationships/oleObject" Target="../embeddings/oleObject105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6.bin"/><Relationship Id="rId8" Type="http://schemas.openxmlformats.org/officeDocument/2006/relationships/image" Target="../media/image118.wmf"/><Relationship Id="rId7" Type="http://schemas.openxmlformats.org/officeDocument/2006/relationships/oleObject" Target="../embeddings/oleObject115.bin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16.wmf"/><Relationship Id="rId3" Type="http://schemas.openxmlformats.org/officeDocument/2006/relationships/oleObject" Target="../embeddings/oleObject113.bin"/><Relationship Id="rId22" Type="http://schemas.openxmlformats.org/officeDocument/2006/relationships/vmlDrawing" Target="../drawings/vmlDrawing10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23.wmf"/><Relationship Id="rId2" Type="http://schemas.openxmlformats.org/officeDocument/2006/relationships/image" Target="../media/image115.wmf"/><Relationship Id="rId19" Type="http://schemas.openxmlformats.org/officeDocument/2006/relationships/oleObject" Target="../embeddings/oleObject121.bin"/><Relationship Id="rId18" Type="http://schemas.openxmlformats.org/officeDocument/2006/relationships/image" Target="../media/image122.wmf"/><Relationship Id="rId17" Type="http://schemas.openxmlformats.org/officeDocument/2006/relationships/oleObject" Target="../embeddings/oleObject120.bin"/><Relationship Id="rId16" Type="http://schemas.openxmlformats.org/officeDocument/2006/relationships/image" Target="../media/image110.wmf"/><Relationship Id="rId15" Type="http://schemas.openxmlformats.org/officeDocument/2006/relationships/oleObject" Target="../embeddings/oleObject119.bin"/><Relationship Id="rId14" Type="http://schemas.openxmlformats.org/officeDocument/2006/relationships/image" Target="../media/image121.wmf"/><Relationship Id="rId13" Type="http://schemas.openxmlformats.org/officeDocument/2006/relationships/oleObject" Target="../embeddings/oleObject118.bin"/><Relationship Id="rId12" Type="http://schemas.openxmlformats.org/officeDocument/2006/relationships/image" Target="../media/image120.wmf"/><Relationship Id="rId11" Type="http://schemas.openxmlformats.org/officeDocument/2006/relationships/oleObject" Target="../embeddings/oleObject117.bin"/><Relationship Id="rId10" Type="http://schemas.openxmlformats.org/officeDocument/2006/relationships/image" Target="../media/image119.wmf"/><Relationship Id="rId1" Type="http://schemas.openxmlformats.org/officeDocument/2006/relationships/oleObject" Target="../embeddings/oleObject112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6.bin"/><Relationship Id="rId8" Type="http://schemas.openxmlformats.org/officeDocument/2006/relationships/image" Target="../media/image127.emf"/><Relationship Id="rId7" Type="http://schemas.openxmlformats.org/officeDocument/2006/relationships/oleObject" Target="../embeddings/oleObject125.bin"/><Relationship Id="rId6" Type="http://schemas.openxmlformats.org/officeDocument/2006/relationships/image" Target="../media/image126.e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25.emf"/><Relationship Id="rId3" Type="http://schemas.openxmlformats.org/officeDocument/2006/relationships/oleObject" Target="../embeddings/oleObject123.bin"/><Relationship Id="rId20" Type="http://schemas.openxmlformats.org/officeDocument/2006/relationships/vmlDrawing" Target="../drawings/vmlDrawing11.vml"/><Relationship Id="rId2" Type="http://schemas.openxmlformats.org/officeDocument/2006/relationships/image" Target="../media/image124.e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32.emf"/><Relationship Id="rId17" Type="http://schemas.openxmlformats.org/officeDocument/2006/relationships/oleObject" Target="../embeddings/oleObject130.bin"/><Relationship Id="rId16" Type="http://schemas.openxmlformats.org/officeDocument/2006/relationships/image" Target="../media/image131.emf"/><Relationship Id="rId15" Type="http://schemas.openxmlformats.org/officeDocument/2006/relationships/oleObject" Target="../embeddings/oleObject129.bin"/><Relationship Id="rId14" Type="http://schemas.openxmlformats.org/officeDocument/2006/relationships/image" Target="../media/image130.emf"/><Relationship Id="rId13" Type="http://schemas.openxmlformats.org/officeDocument/2006/relationships/oleObject" Target="../embeddings/oleObject128.bin"/><Relationship Id="rId12" Type="http://schemas.openxmlformats.org/officeDocument/2006/relationships/image" Target="../media/image129.emf"/><Relationship Id="rId11" Type="http://schemas.openxmlformats.org/officeDocument/2006/relationships/oleObject" Target="../embeddings/oleObject127.bin"/><Relationship Id="rId10" Type="http://schemas.openxmlformats.org/officeDocument/2006/relationships/image" Target="../media/image128.emf"/><Relationship Id="rId1" Type="http://schemas.openxmlformats.org/officeDocument/2006/relationships/oleObject" Target="../embeddings/oleObject122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5.bin"/><Relationship Id="rId8" Type="http://schemas.openxmlformats.org/officeDocument/2006/relationships/image" Target="../media/image136.emf"/><Relationship Id="rId7" Type="http://schemas.openxmlformats.org/officeDocument/2006/relationships/oleObject" Target="../embeddings/oleObject134.bin"/><Relationship Id="rId6" Type="http://schemas.openxmlformats.org/officeDocument/2006/relationships/image" Target="../media/image135.e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134.emf"/><Relationship Id="rId3" Type="http://schemas.openxmlformats.org/officeDocument/2006/relationships/oleObject" Target="../embeddings/oleObject132.bin"/><Relationship Id="rId2" Type="http://schemas.openxmlformats.org/officeDocument/2006/relationships/image" Target="../media/image133.emf"/><Relationship Id="rId18" Type="http://schemas.openxmlformats.org/officeDocument/2006/relationships/vmlDrawing" Target="../drawings/vmlDrawing12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40.emf"/><Relationship Id="rId15" Type="http://schemas.openxmlformats.org/officeDocument/2006/relationships/oleObject" Target="../embeddings/oleObject138.bin"/><Relationship Id="rId14" Type="http://schemas.openxmlformats.org/officeDocument/2006/relationships/image" Target="../media/image139.emf"/><Relationship Id="rId13" Type="http://schemas.openxmlformats.org/officeDocument/2006/relationships/oleObject" Target="../embeddings/oleObject137.bin"/><Relationship Id="rId12" Type="http://schemas.openxmlformats.org/officeDocument/2006/relationships/image" Target="../media/image138.emf"/><Relationship Id="rId11" Type="http://schemas.openxmlformats.org/officeDocument/2006/relationships/oleObject" Target="../embeddings/oleObject136.bin"/><Relationship Id="rId10" Type="http://schemas.openxmlformats.org/officeDocument/2006/relationships/image" Target="../media/image137.emf"/><Relationship Id="rId1" Type="http://schemas.openxmlformats.org/officeDocument/2006/relationships/oleObject" Target="../embeddings/oleObject13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142.wmf"/><Relationship Id="rId3" Type="http://schemas.openxmlformats.org/officeDocument/2006/relationships/oleObject" Target="../embeddings/oleObject140.bin"/><Relationship Id="rId2" Type="http://schemas.openxmlformats.org/officeDocument/2006/relationships/image" Target="../media/image141.wmf"/><Relationship Id="rId1" Type="http://schemas.openxmlformats.org/officeDocument/2006/relationships/oleObject" Target="../embeddings/oleObject13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6.bin"/><Relationship Id="rId8" Type="http://schemas.openxmlformats.org/officeDocument/2006/relationships/image" Target="../media/image147.emf"/><Relationship Id="rId7" Type="http://schemas.openxmlformats.org/officeDocument/2006/relationships/oleObject" Target="../embeddings/oleObject145.bin"/><Relationship Id="rId6" Type="http://schemas.openxmlformats.org/officeDocument/2006/relationships/image" Target="../media/image146.e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45.emf"/><Relationship Id="rId36" Type="http://schemas.openxmlformats.org/officeDocument/2006/relationships/vmlDrawing" Target="../drawings/vmlDrawing14.vml"/><Relationship Id="rId35" Type="http://schemas.openxmlformats.org/officeDocument/2006/relationships/slideLayout" Target="../slideLayouts/slideLayout7.xml"/><Relationship Id="rId34" Type="http://schemas.openxmlformats.org/officeDocument/2006/relationships/image" Target="../media/image160.emf"/><Relationship Id="rId33" Type="http://schemas.openxmlformats.org/officeDocument/2006/relationships/oleObject" Target="../embeddings/oleObject158.bin"/><Relationship Id="rId32" Type="http://schemas.openxmlformats.org/officeDocument/2006/relationships/image" Target="../media/image159.emf"/><Relationship Id="rId31" Type="http://schemas.openxmlformats.org/officeDocument/2006/relationships/oleObject" Target="../embeddings/oleObject157.bin"/><Relationship Id="rId30" Type="http://schemas.openxmlformats.org/officeDocument/2006/relationships/image" Target="../media/image158.emf"/><Relationship Id="rId3" Type="http://schemas.openxmlformats.org/officeDocument/2006/relationships/oleObject" Target="../embeddings/oleObject143.bin"/><Relationship Id="rId29" Type="http://schemas.openxmlformats.org/officeDocument/2006/relationships/oleObject" Target="../embeddings/oleObject156.bin"/><Relationship Id="rId28" Type="http://schemas.openxmlformats.org/officeDocument/2006/relationships/image" Target="../media/image157.emf"/><Relationship Id="rId27" Type="http://schemas.openxmlformats.org/officeDocument/2006/relationships/oleObject" Target="../embeddings/oleObject155.bin"/><Relationship Id="rId26" Type="http://schemas.openxmlformats.org/officeDocument/2006/relationships/image" Target="../media/image156.emf"/><Relationship Id="rId25" Type="http://schemas.openxmlformats.org/officeDocument/2006/relationships/oleObject" Target="../embeddings/oleObject154.bin"/><Relationship Id="rId24" Type="http://schemas.openxmlformats.org/officeDocument/2006/relationships/image" Target="../media/image155.emf"/><Relationship Id="rId23" Type="http://schemas.openxmlformats.org/officeDocument/2006/relationships/oleObject" Target="../embeddings/oleObject153.bin"/><Relationship Id="rId22" Type="http://schemas.openxmlformats.org/officeDocument/2006/relationships/image" Target="../media/image154.emf"/><Relationship Id="rId21" Type="http://schemas.openxmlformats.org/officeDocument/2006/relationships/oleObject" Target="../embeddings/oleObject152.bin"/><Relationship Id="rId20" Type="http://schemas.openxmlformats.org/officeDocument/2006/relationships/image" Target="../media/image153.emf"/><Relationship Id="rId2" Type="http://schemas.openxmlformats.org/officeDocument/2006/relationships/image" Target="../media/image144.emf"/><Relationship Id="rId19" Type="http://schemas.openxmlformats.org/officeDocument/2006/relationships/oleObject" Target="../embeddings/oleObject151.bin"/><Relationship Id="rId18" Type="http://schemas.openxmlformats.org/officeDocument/2006/relationships/image" Target="../media/image152.emf"/><Relationship Id="rId17" Type="http://schemas.openxmlformats.org/officeDocument/2006/relationships/oleObject" Target="../embeddings/oleObject150.bin"/><Relationship Id="rId16" Type="http://schemas.openxmlformats.org/officeDocument/2006/relationships/image" Target="../media/image151.emf"/><Relationship Id="rId15" Type="http://schemas.openxmlformats.org/officeDocument/2006/relationships/oleObject" Target="../embeddings/oleObject149.bin"/><Relationship Id="rId14" Type="http://schemas.openxmlformats.org/officeDocument/2006/relationships/image" Target="../media/image150.emf"/><Relationship Id="rId13" Type="http://schemas.openxmlformats.org/officeDocument/2006/relationships/oleObject" Target="../embeddings/oleObject148.bin"/><Relationship Id="rId12" Type="http://schemas.openxmlformats.org/officeDocument/2006/relationships/image" Target="../media/image149.emf"/><Relationship Id="rId11" Type="http://schemas.openxmlformats.org/officeDocument/2006/relationships/oleObject" Target="../embeddings/oleObject147.bin"/><Relationship Id="rId10" Type="http://schemas.openxmlformats.org/officeDocument/2006/relationships/image" Target="../media/image148.emf"/><Relationship Id="rId1" Type="http://schemas.openxmlformats.org/officeDocument/2006/relationships/oleObject" Target="../embeddings/oleObject142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3.bin"/><Relationship Id="rId8" Type="http://schemas.openxmlformats.org/officeDocument/2006/relationships/image" Target="../media/image164.emf"/><Relationship Id="rId7" Type="http://schemas.openxmlformats.org/officeDocument/2006/relationships/oleObject" Target="../embeddings/oleObject162.bin"/><Relationship Id="rId6" Type="http://schemas.openxmlformats.org/officeDocument/2006/relationships/image" Target="../media/image163.e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162.emf"/><Relationship Id="rId34" Type="http://schemas.openxmlformats.org/officeDocument/2006/relationships/vmlDrawing" Target="../drawings/vmlDrawing15.vml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176.emf"/><Relationship Id="rId31" Type="http://schemas.openxmlformats.org/officeDocument/2006/relationships/oleObject" Target="../embeddings/oleObject174.bin"/><Relationship Id="rId30" Type="http://schemas.openxmlformats.org/officeDocument/2006/relationships/image" Target="../media/image175.emf"/><Relationship Id="rId3" Type="http://schemas.openxmlformats.org/officeDocument/2006/relationships/oleObject" Target="../embeddings/oleObject160.bin"/><Relationship Id="rId29" Type="http://schemas.openxmlformats.org/officeDocument/2006/relationships/oleObject" Target="../embeddings/oleObject173.bin"/><Relationship Id="rId28" Type="http://schemas.openxmlformats.org/officeDocument/2006/relationships/image" Target="../media/image174.emf"/><Relationship Id="rId27" Type="http://schemas.openxmlformats.org/officeDocument/2006/relationships/oleObject" Target="../embeddings/oleObject172.bin"/><Relationship Id="rId26" Type="http://schemas.openxmlformats.org/officeDocument/2006/relationships/image" Target="../media/image173.emf"/><Relationship Id="rId25" Type="http://schemas.openxmlformats.org/officeDocument/2006/relationships/oleObject" Target="../embeddings/oleObject171.bin"/><Relationship Id="rId24" Type="http://schemas.openxmlformats.org/officeDocument/2006/relationships/image" Target="../media/image172.emf"/><Relationship Id="rId23" Type="http://schemas.openxmlformats.org/officeDocument/2006/relationships/oleObject" Target="../embeddings/oleObject170.bin"/><Relationship Id="rId22" Type="http://schemas.openxmlformats.org/officeDocument/2006/relationships/image" Target="../media/image171.emf"/><Relationship Id="rId21" Type="http://schemas.openxmlformats.org/officeDocument/2006/relationships/oleObject" Target="../embeddings/oleObject169.bin"/><Relationship Id="rId20" Type="http://schemas.openxmlformats.org/officeDocument/2006/relationships/image" Target="../media/image170.emf"/><Relationship Id="rId2" Type="http://schemas.openxmlformats.org/officeDocument/2006/relationships/image" Target="../media/image161.emf"/><Relationship Id="rId19" Type="http://schemas.openxmlformats.org/officeDocument/2006/relationships/oleObject" Target="../embeddings/oleObject168.bin"/><Relationship Id="rId18" Type="http://schemas.openxmlformats.org/officeDocument/2006/relationships/image" Target="../media/image169.emf"/><Relationship Id="rId17" Type="http://schemas.openxmlformats.org/officeDocument/2006/relationships/oleObject" Target="../embeddings/oleObject167.bin"/><Relationship Id="rId16" Type="http://schemas.openxmlformats.org/officeDocument/2006/relationships/image" Target="../media/image168.emf"/><Relationship Id="rId15" Type="http://schemas.openxmlformats.org/officeDocument/2006/relationships/oleObject" Target="../embeddings/oleObject166.bin"/><Relationship Id="rId14" Type="http://schemas.openxmlformats.org/officeDocument/2006/relationships/image" Target="../media/image167.emf"/><Relationship Id="rId13" Type="http://schemas.openxmlformats.org/officeDocument/2006/relationships/oleObject" Target="../embeddings/oleObject165.bin"/><Relationship Id="rId12" Type="http://schemas.openxmlformats.org/officeDocument/2006/relationships/image" Target="../media/image166.emf"/><Relationship Id="rId11" Type="http://schemas.openxmlformats.org/officeDocument/2006/relationships/oleObject" Target="../embeddings/oleObject164.bin"/><Relationship Id="rId10" Type="http://schemas.openxmlformats.org/officeDocument/2006/relationships/image" Target="../media/image165.emf"/><Relationship Id="rId1" Type="http://schemas.openxmlformats.org/officeDocument/2006/relationships/oleObject" Target="../embeddings/oleObject159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9.bin"/><Relationship Id="rId8" Type="http://schemas.openxmlformats.org/officeDocument/2006/relationships/image" Target="../media/image180.emf"/><Relationship Id="rId7" Type="http://schemas.openxmlformats.org/officeDocument/2006/relationships/oleObject" Target="../embeddings/oleObject178.bin"/><Relationship Id="rId6" Type="http://schemas.openxmlformats.org/officeDocument/2006/relationships/image" Target="../media/image179.emf"/><Relationship Id="rId5" Type="http://schemas.openxmlformats.org/officeDocument/2006/relationships/oleObject" Target="../embeddings/oleObject177.bin"/><Relationship Id="rId4" Type="http://schemas.openxmlformats.org/officeDocument/2006/relationships/image" Target="../media/image178.emf"/><Relationship Id="rId3" Type="http://schemas.openxmlformats.org/officeDocument/2006/relationships/oleObject" Target="../embeddings/oleObject176.bin"/><Relationship Id="rId2" Type="http://schemas.openxmlformats.org/officeDocument/2006/relationships/image" Target="../media/image177.emf"/><Relationship Id="rId18" Type="http://schemas.openxmlformats.org/officeDocument/2006/relationships/vmlDrawing" Target="../drawings/vmlDrawing16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84.emf"/><Relationship Id="rId15" Type="http://schemas.openxmlformats.org/officeDocument/2006/relationships/oleObject" Target="../embeddings/oleObject182.bin"/><Relationship Id="rId14" Type="http://schemas.openxmlformats.org/officeDocument/2006/relationships/image" Target="../media/image183.emf"/><Relationship Id="rId13" Type="http://schemas.openxmlformats.org/officeDocument/2006/relationships/oleObject" Target="../embeddings/oleObject181.bin"/><Relationship Id="rId12" Type="http://schemas.openxmlformats.org/officeDocument/2006/relationships/image" Target="../media/image182.emf"/><Relationship Id="rId11" Type="http://schemas.openxmlformats.org/officeDocument/2006/relationships/oleObject" Target="../embeddings/oleObject180.bin"/><Relationship Id="rId10" Type="http://schemas.openxmlformats.org/officeDocument/2006/relationships/image" Target="../media/image181.emf"/><Relationship Id="rId1" Type="http://schemas.openxmlformats.org/officeDocument/2006/relationships/oleObject" Target="../embeddings/oleObject175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7.bin"/><Relationship Id="rId8" Type="http://schemas.openxmlformats.org/officeDocument/2006/relationships/image" Target="../media/image188.emf"/><Relationship Id="rId7" Type="http://schemas.openxmlformats.org/officeDocument/2006/relationships/oleObject" Target="../embeddings/oleObject186.bin"/><Relationship Id="rId6" Type="http://schemas.openxmlformats.org/officeDocument/2006/relationships/image" Target="../media/image187.e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186.emf"/><Relationship Id="rId3" Type="http://schemas.openxmlformats.org/officeDocument/2006/relationships/oleObject" Target="../embeddings/oleObject184.bin"/><Relationship Id="rId2" Type="http://schemas.openxmlformats.org/officeDocument/2006/relationships/image" Target="../media/image185.emf"/><Relationship Id="rId16" Type="http://schemas.openxmlformats.org/officeDocument/2006/relationships/vmlDrawing" Target="../drawings/vmlDrawing17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89.emf"/><Relationship Id="rId13" Type="http://schemas.openxmlformats.org/officeDocument/2006/relationships/oleObject" Target="../embeddings/oleObject191.bin"/><Relationship Id="rId12" Type="http://schemas.openxmlformats.org/officeDocument/2006/relationships/oleObject" Target="../embeddings/oleObject190.bin"/><Relationship Id="rId11" Type="http://schemas.openxmlformats.org/officeDocument/2006/relationships/oleObject" Target="../embeddings/oleObject189.bin"/><Relationship Id="rId10" Type="http://schemas.openxmlformats.org/officeDocument/2006/relationships/oleObject" Target="../embeddings/oleObject188.bin"/><Relationship Id="rId1" Type="http://schemas.openxmlformats.org/officeDocument/2006/relationships/oleObject" Target="../embeddings/oleObject183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6.bin"/><Relationship Id="rId8" Type="http://schemas.openxmlformats.org/officeDocument/2006/relationships/image" Target="../media/image193.emf"/><Relationship Id="rId7" Type="http://schemas.openxmlformats.org/officeDocument/2006/relationships/oleObject" Target="../embeddings/oleObject195.bin"/><Relationship Id="rId6" Type="http://schemas.openxmlformats.org/officeDocument/2006/relationships/image" Target="../media/image192.emf"/><Relationship Id="rId5" Type="http://schemas.openxmlformats.org/officeDocument/2006/relationships/oleObject" Target="../embeddings/oleObject194.bin"/><Relationship Id="rId4" Type="http://schemas.openxmlformats.org/officeDocument/2006/relationships/image" Target="../media/image191.emf"/><Relationship Id="rId38" Type="http://schemas.openxmlformats.org/officeDocument/2006/relationships/vmlDrawing" Target="../drawings/vmlDrawing18.vml"/><Relationship Id="rId37" Type="http://schemas.openxmlformats.org/officeDocument/2006/relationships/slideLayout" Target="../slideLayouts/slideLayout7.xml"/><Relationship Id="rId36" Type="http://schemas.openxmlformats.org/officeDocument/2006/relationships/image" Target="../media/image207.emf"/><Relationship Id="rId35" Type="http://schemas.openxmlformats.org/officeDocument/2006/relationships/oleObject" Target="../embeddings/oleObject209.bin"/><Relationship Id="rId34" Type="http://schemas.openxmlformats.org/officeDocument/2006/relationships/image" Target="../media/image206.emf"/><Relationship Id="rId33" Type="http://schemas.openxmlformats.org/officeDocument/2006/relationships/oleObject" Target="../embeddings/oleObject208.bin"/><Relationship Id="rId32" Type="http://schemas.openxmlformats.org/officeDocument/2006/relationships/image" Target="../media/image205.emf"/><Relationship Id="rId31" Type="http://schemas.openxmlformats.org/officeDocument/2006/relationships/oleObject" Target="../embeddings/oleObject207.bin"/><Relationship Id="rId30" Type="http://schemas.openxmlformats.org/officeDocument/2006/relationships/image" Target="../media/image204.emf"/><Relationship Id="rId3" Type="http://schemas.openxmlformats.org/officeDocument/2006/relationships/oleObject" Target="../embeddings/oleObject193.bin"/><Relationship Id="rId29" Type="http://schemas.openxmlformats.org/officeDocument/2006/relationships/oleObject" Target="../embeddings/oleObject206.bin"/><Relationship Id="rId28" Type="http://schemas.openxmlformats.org/officeDocument/2006/relationships/image" Target="../media/image203.emf"/><Relationship Id="rId27" Type="http://schemas.openxmlformats.org/officeDocument/2006/relationships/oleObject" Target="../embeddings/oleObject205.bin"/><Relationship Id="rId26" Type="http://schemas.openxmlformats.org/officeDocument/2006/relationships/image" Target="../media/image202.emf"/><Relationship Id="rId25" Type="http://schemas.openxmlformats.org/officeDocument/2006/relationships/oleObject" Target="../embeddings/oleObject204.bin"/><Relationship Id="rId24" Type="http://schemas.openxmlformats.org/officeDocument/2006/relationships/image" Target="../media/image201.emf"/><Relationship Id="rId23" Type="http://schemas.openxmlformats.org/officeDocument/2006/relationships/oleObject" Target="../embeddings/oleObject203.bin"/><Relationship Id="rId22" Type="http://schemas.openxmlformats.org/officeDocument/2006/relationships/image" Target="../media/image200.emf"/><Relationship Id="rId21" Type="http://schemas.openxmlformats.org/officeDocument/2006/relationships/oleObject" Target="../embeddings/oleObject202.bin"/><Relationship Id="rId20" Type="http://schemas.openxmlformats.org/officeDocument/2006/relationships/image" Target="../media/image199.emf"/><Relationship Id="rId2" Type="http://schemas.openxmlformats.org/officeDocument/2006/relationships/image" Target="../media/image190.emf"/><Relationship Id="rId19" Type="http://schemas.openxmlformats.org/officeDocument/2006/relationships/oleObject" Target="../embeddings/oleObject201.bin"/><Relationship Id="rId18" Type="http://schemas.openxmlformats.org/officeDocument/2006/relationships/image" Target="../media/image198.emf"/><Relationship Id="rId17" Type="http://schemas.openxmlformats.org/officeDocument/2006/relationships/oleObject" Target="../embeddings/oleObject200.bin"/><Relationship Id="rId16" Type="http://schemas.openxmlformats.org/officeDocument/2006/relationships/image" Target="../media/image197.emf"/><Relationship Id="rId15" Type="http://schemas.openxmlformats.org/officeDocument/2006/relationships/oleObject" Target="../embeddings/oleObject199.bin"/><Relationship Id="rId14" Type="http://schemas.openxmlformats.org/officeDocument/2006/relationships/image" Target="../media/image196.emf"/><Relationship Id="rId13" Type="http://schemas.openxmlformats.org/officeDocument/2006/relationships/oleObject" Target="../embeddings/oleObject198.bin"/><Relationship Id="rId12" Type="http://schemas.openxmlformats.org/officeDocument/2006/relationships/image" Target="../media/image195.emf"/><Relationship Id="rId11" Type="http://schemas.openxmlformats.org/officeDocument/2006/relationships/oleObject" Target="../embeddings/oleObject197.bin"/><Relationship Id="rId10" Type="http://schemas.openxmlformats.org/officeDocument/2006/relationships/image" Target="../media/image194.emf"/><Relationship Id="rId1" Type="http://schemas.openxmlformats.org/officeDocument/2006/relationships/oleObject" Target="../embeddings/oleObject192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4.bin"/><Relationship Id="rId8" Type="http://schemas.openxmlformats.org/officeDocument/2006/relationships/image" Target="../media/image211.emf"/><Relationship Id="rId7" Type="http://schemas.openxmlformats.org/officeDocument/2006/relationships/oleObject" Target="../embeddings/oleObject213.bin"/><Relationship Id="rId6" Type="http://schemas.openxmlformats.org/officeDocument/2006/relationships/image" Target="../media/image210.emf"/><Relationship Id="rId5" Type="http://schemas.openxmlformats.org/officeDocument/2006/relationships/oleObject" Target="../embeddings/oleObject212.bin"/><Relationship Id="rId4" Type="http://schemas.openxmlformats.org/officeDocument/2006/relationships/image" Target="../media/image209.emf"/><Relationship Id="rId33" Type="http://schemas.openxmlformats.org/officeDocument/2006/relationships/notesSlide" Target="../notesSlides/notesSlide2.xml"/><Relationship Id="rId32" Type="http://schemas.openxmlformats.org/officeDocument/2006/relationships/vmlDrawing" Target="../drawings/vmlDrawing19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222.emf"/><Relationship Id="rId3" Type="http://schemas.openxmlformats.org/officeDocument/2006/relationships/oleObject" Target="../embeddings/oleObject211.bin"/><Relationship Id="rId29" Type="http://schemas.openxmlformats.org/officeDocument/2006/relationships/oleObject" Target="../embeddings/oleObject224.bin"/><Relationship Id="rId28" Type="http://schemas.openxmlformats.org/officeDocument/2006/relationships/image" Target="../media/image221.emf"/><Relationship Id="rId27" Type="http://schemas.openxmlformats.org/officeDocument/2006/relationships/oleObject" Target="../embeddings/oleObject223.bin"/><Relationship Id="rId26" Type="http://schemas.openxmlformats.org/officeDocument/2006/relationships/image" Target="../media/image220.emf"/><Relationship Id="rId25" Type="http://schemas.openxmlformats.org/officeDocument/2006/relationships/oleObject" Target="../embeddings/oleObject222.bin"/><Relationship Id="rId24" Type="http://schemas.openxmlformats.org/officeDocument/2006/relationships/image" Target="../media/image219.emf"/><Relationship Id="rId23" Type="http://schemas.openxmlformats.org/officeDocument/2006/relationships/oleObject" Target="../embeddings/oleObject221.bin"/><Relationship Id="rId22" Type="http://schemas.openxmlformats.org/officeDocument/2006/relationships/image" Target="../media/image218.emf"/><Relationship Id="rId21" Type="http://schemas.openxmlformats.org/officeDocument/2006/relationships/oleObject" Target="../embeddings/oleObject220.bin"/><Relationship Id="rId20" Type="http://schemas.openxmlformats.org/officeDocument/2006/relationships/image" Target="../media/image217.emf"/><Relationship Id="rId2" Type="http://schemas.openxmlformats.org/officeDocument/2006/relationships/image" Target="../media/image208.emf"/><Relationship Id="rId19" Type="http://schemas.openxmlformats.org/officeDocument/2006/relationships/oleObject" Target="../embeddings/oleObject219.bin"/><Relationship Id="rId18" Type="http://schemas.openxmlformats.org/officeDocument/2006/relationships/image" Target="../media/image216.emf"/><Relationship Id="rId17" Type="http://schemas.openxmlformats.org/officeDocument/2006/relationships/oleObject" Target="../embeddings/oleObject218.bin"/><Relationship Id="rId16" Type="http://schemas.openxmlformats.org/officeDocument/2006/relationships/image" Target="../media/image215.emf"/><Relationship Id="rId15" Type="http://schemas.openxmlformats.org/officeDocument/2006/relationships/oleObject" Target="../embeddings/oleObject217.bin"/><Relationship Id="rId14" Type="http://schemas.openxmlformats.org/officeDocument/2006/relationships/image" Target="../media/image214.emf"/><Relationship Id="rId13" Type="http://schemas.openxmlformats.org/officeDocument/2006/relationships/oleObject" Target="../embeddings/oleObject216.bin"/><Relationship Id="rId12" Type="http://schemas.openxmlformats.org/officeDocument/2006/relationships/image" Target="../media/image213.emf"/><Relationship Id="rId11" Type="http://schemas.openxmlformats.org/officeDocument/2006/relationships/oleObject" Target="../embeddings/oleObject215.bin"/><Relationship Id="rId10" Type="http://schemas.openxmlformats.org/officeDocument/2006/relationships/image" Target="../media/image212.emf"/><Relationship Id="rId1" Type="http://schemas.openxmlformats.org/officeDocument/2006/relationships/oleObject" Target="../embeddings/oleObject210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9.bin"/><Relationship Id="rId8" Type="http://schemas.openxmlformats.org/officeDocument/2006/relationships/image" Target="../media/image226.emf"/><Relationship Id="rId7" Type="http://schemas.openxmlformats.org/officeDocument/2006/relationships/oleObject" Target="../embeddings/oleObject228.bin"/><Relationship Id="rId6" Type="http://schemas.openxmlformats.org/officeDocument/2006/relationships/image" Target="../media/image225.emf"/><Relationship Id="rId5" Type="http://schemas.openxmlformats.org/officeDocument/2006/relationships/oleObject" Target="../embeddings/oleObject227.bin"/><Relationship Id="rId4" Type="http://schemas.openxmlformats.org/officeDocument/2006/relationships/image" Target="../media/image224.emf"/><Relationship Id="rId3" Type="http://schemas.openxmlformats.org/officeDocument/2006/relationships/oleObject" Target="../embeddings/oleObject226.bin"/><Relationship Id="rId22" Type="http://schemas.openxmlformats.org/officeDocument/2006/relationships/vmlDrawing" Target="../drawings/vmlDrawing20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32.emf"/><Relationship Id="rId2" Type="http://schemas.openxmlformats.org/officeDocument/2006/relationships/image" Target="../media/image223.emf"/><Relationship Id="rId19" Type="http://schemas.openxmlformats.org/officeDocument/2006/relationships/oleObject" Target="../embeddings/oleObject234.bin"/><Relationship Id="rId18" Type="http://schemas.openxmlformats.org/officeDocument/2006/relationships/image" Target="../media/image231.emf"/><Relationship Id="rId17" Type="http://schemas.openxmlformats.org/officeDocument/2006/relationships/oleObject" Target="../embeddings/oleObject233.bin"/><Relationship Id="rId16" Type="http://schemas.openxmlformats.org/officeDocument/2006/relationships/image" Target="../media/image230.emf"/><Relationship Id="rId15" Type="http://schemas.openxmlformats.org/officeDocument/2006/relationships/oleObject" Target="../embeddings/oleObject232.bin"/><Relationship Id="rId14" Type="http://schemas.openxmlformats.org/officeDocument/2006/relationships/image" Target="../media/image229.emf"/><Relationship Id="rId13" Type="http://schemas.openxmlformats.org/officeDocument/2006/relationships/oleObject" Target="../embeddings/oleObject231.bin"/><Relationship Id="rId12" Type="http://schemas.openxmlformats.org/officeDocument/2006/relationships/image" Target="../media/image228.emf"/><Relationship Id="rId11" Type="http://schemas.openxmlformats.org/officeDocument/2006/relationships/oleObject" Target="../embeddings/oleObject230.bin"/><Relationship Id="rId10" Type="http://schemas.openxmlformats.org/officeDocument/2006/relationships/image" Target="../media/image227.emf"/><Relationship Id="rId1" Type="http://schemas.openxmlformats.org/officeDocument/2006/relationships/oleObject" Target="../embeddings/oleObject225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9.bin"/><Relationship Id="rId8" Type="http://schemas.openxmlformats.org/officeDocument/2006/relationships/image" Target="../media/image236.emf"/><Relationship Id="rId7" Type="http://schemas.openxmlformats.org/officeDocument/2006/relationships/oleObject" Target="../embeddings/oleObject238.bin"/><Relationship Id="rId6" Type="http://schemas.openxmlformats.org/officeDocument/2006/relationships/image" Target="../media/image235.emf"/><Relationship Id="rId5" Type="http://schemas.openxmlformats.org/officeDocument/2006/relationships/oleObject" Target="../embeddings/oleObject237.bin"/><Relationship Id="rId4" Type="http://schemas.openxmlformats.org/officeDocument/2006/relationships/image" Target="../media/image234.emf"/><Relationship Id="rId3" Type="http://schemas.openxmlformats.org/officeDocument/2006/relationships/oleObject" Target="../embeddings/oleObject236.bin"/><Relationship Id="rId22" Type="http://schemas.openxmlformats.org/officeDocument/2006/relationships/vmlDrawing" Target="../drawings/vmlDrawing21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42.emf"/><Relationship Id="rId2" Type="http://schemas.openxmlformats.org/officeDocument/2006/relationships/image" Target="../media/image233.emf"/><Relationship Id="rId19" Type="http://schemas.openxmlformats.org/officeDocument/2006/relationships/oleObject" Target="../embeddings/oleObject244.bin"/><Relationship Id="rId18" Type="http://schemas.openxmlformats.org/officeDocument/2006/relationships/image" Target="../media/image241.emf"/><Relationship Id="rId17" Type="http://schemas.openxmlformats.org/officeDocument/2006/relationships/oleObject" Target="../embeddings/oleObject243.bin"/><Relationship Id="rId16" Type="http://schemas.openxmlformats.org/officeDocument/2006/relationships/image" Target="../media/image240.emf"/><Relationship Id="rId15" Type="http://schemas.openxmlformats.org/officeDocument/2006/relationships/oleObject" Target="../embeddings/oleObject242.bin"/><Relationship Id="rId14" Type="http://schemas.openxmlformats.org/officeDocument/2006/relationships/image" Target="../media/image239.emf"/><Relationship Id="rId13" Type="http://schemas.openxmlformats.org/officeDocument/2006/relationships/oleObject" Target="../embeddings/oleObject241.bin"/><Relationship Id="rId12" Type="http://schemas.openxmlformats.org/officeDocument/2006/relationships/image" Target="../media/image238.emf"/><Relationship Id="rId11" Type="http://schemas.openxmlformats.org/officeDocument/2006/relationships/oleObject" Target="../embeddings/oleObject240.bin"/><Relationship Id="rId10" Type="http://schemas.openxmlformats.org/officeDocument/2006/relationships/image" Target="../media/image237.emf"/><Relationship Id="rId1" Type="http://schemas.openxmlformats.org/officeDocument/2006/relationships/oleObject" Target="../embeddings/oleObject235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9.bin"/><Relationship Id="rId8" Type="http://schemas.openxmlformats.org/officeDocument/2006/relationships/image" Target="../media/image246.emf"/><Relationship Id="rId7" Type="http://schemas.openxmlformats.org/officeDocument/2006/relationships/oleObject" Target="../embeddings/oleObject248.bin"/><Relationship Id="rId6" Type="http://schemas.openxmlformats.org/officeDocument/2006/relationships/image" Target="../media/image245.emf"/><Relationship Id="rId5" Type="http://schemas.openxmlformats.org/officeDocument/2006/relationships/oleObject" Target="../embeddings/oleObject247.bin"/><Relationship Id="rId4" Type="http://schemas.openxmlformats.org/officeDocument/2006/relationships/image" Target="../media/image244.emf"/><Relationship Id="rId3" Type="http://schemas.openxmlformats.org/officeDocument/2006/relationships/oleObject" Target="../embeddings/oleObject246.bin"/><Relationship Id="rId2" Type="http://schemas.openxmlformats.org/officeDocument/2006/relationships/image" Target="../media/image243.emf"/><Relationship Id="rId17" Type="http://schemas.openxmlformats.org/officeDocument/2006/relationships/vmlDrawing" Target="../drawings/vmlDrawing22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50.png"/><Relationship Id="rId14" Type="http://schemas.openxmlformats.org/officeDocument/2006/relationships/image" Target="../media/image249.emf"/><Relationship Id="rId13" Type="http://schemas.openxmlformats.org/officeDocument/2006/relationships/oleObject" Target="../embeddings/oleObject251.bin"/><Relationship Id="rId12" Type="http://schemas.openxmlformats.org/officeDocument/2006/relationships/image" Target="../media/image248.emf"/><Relationship Id="rId11" Type="http://schemas.openxmlformats.org/officeDocument/2006/relationships/oleObject" Target="../embeddings/oleObject250.bin"/><Relationship Id="rId10" Type="http://schemas.openxmlformats.org/officeDocument/2006/relationships/image" Target="../media/image247.emf"/><Relationship Id="rId1" Type="http://schemas.openxmlformats.org/officeDocument/2006/relationships/oleObject" Target="../embeddings/oleObject245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6.bin"/><Relationship Id="rId8" Type="http://schemas.openxmlformats.org/officeDocument/2006/relationships/image" Target="../media/image254.emf"/><Relationship Id="rId7" Type="http://schemas.openxmlformats.org/officeDocument/2006/relationships/oleObject" Target="../embeddings/oleObject255.bin"/><Relationship Id="rId6" Type="http://schemas.openxmlformats.org/officeDocument/2006/relationships/image" Target="../media/image253.emf"/><Relationship Id="rId5" Type="http://schemas.openxmlformats.org/officeDocument/2006/relationships/oleObject" Target="../embeddings/oleObject254.bin"/><Relationship Id="rId4" Type="http://schemas.openxmlformats.org/officeDocument/2006/relationships/image" Target="../media/image252.emf"/><Relationship Id="rId3" Type="http://schemas.openxmlformats.org/officeDocument/2006/relationships/oleObject" Target="../embeddings/oleObject253.bin"/><Relationship Id="rId2" Type="http://schemas.openxmlformats.org/officeDocument/2006/relationships/image" Target="../media/image251.emf"/><Relationship Id="rId18" Type="http://schemas.openxmlformats.org/officeDocument/2006/relationships/vmlDrawing" Target="../drawings/vmlDrawing23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58.emf"/><Relationship Id="rId15" Type="http://schemas.openxmlformats.org/officeDocument/2006/relationships/oleObject" Target="../embeddings/oleObject258.bin"/><Relationship Id="rId14" Type="http://schemas.openxmlformats.org/officeDocument/2006/relationships/image" Target="../media/image257.emf"/><Relationship Id="rId13" Type="http://schemas.openxmlformats.org/officeDocument/2006/relationships/oleObject" Target="../embeddings/oleObject257.bin"/><Relationship Id="rId12" Type="http://schemas.openxmlformats.org/officeDocument/2006/relationships/image" Target="../media/image256.png"/><Relationship Id="rId11" Type="http://schemas.openxmlformats.org/officeDocument/2006/relationships/image" Target="../media/image250.png"/><Relationship Id="rId10" Type="http://schemas.openxmlformats.org/officeDocument/2006/relationships/image" Target="../media/image255.emf"/><Relationship Id="rId1" Type="http://schemas.openxmlformats.org/officeDocument/2006/relationships/oleObject" Target="../embeddings/oleObject25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2.bin"/><Relationship Id="rId8" Type="http://schemas.openxmlformats.org/officeDocument/2006/relationships/image" Target="../media/image263.png"/><Relationship Id="rId7" Type="http://schemas.openxmlformats.org/officeDocument/2006/relationships/image" Target="../media/image262.emf"/><Relationship Id="rId6" Type="http://schemas.openxmlformats.org/officeDocument/2006/relationships/oleObject" Target="../embeddings/oleObject261.bin"/><Relationship Id="rId5" Type="http://schemas.openxmlformats.org/officeDocument/2006/relationships/image" Target="../media/image261.png"/><Relationship Id="rId4" Type="http://schemas.openxmlformats.org/officeDocument/2006/relationships/image" Target="../media/image260.emf"/><Relationship Id="rId3" Type="http://schemas.openxmlformats.org/officeDocument/2006/relationships/oleObject" Target="../embeddings/oleObject260.bin"/><Relationship Id="rId2" Type="http://schemas.openxmlformats.org/officeDocument/2006/relationships/image" Target="../media/image259.emf"/><Relationship Id="rId14" Type="http://schemas.openxmlformats.org/officeDocument/2006/relationships/vmlDrawing" Target="../drawings/vmlDrawing24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65.emf"/><Relationship Id="rId11" Type="http://schemas.openxmlformats.org/officeDocument/2006/relationships/oleObject" Target="../embeddings/oleObject263.bin"/><Relationship Id="rId10" Type="http://schemas.openxmlformats.org/officeDocument/2006/relationships/image" Target="../media/image264.emf"/><Relationship Id="rId1" Type="http://schemas.openxmlformats.org/officeDocument/2006/relationships/oleObject" Target="../embeddings/oleObject259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5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9.png"/><Relationship Id="rId6" Type="http://schemas.openxmlformats.org/officeDocument/2006/relationships/image" Target="../media/image268.emf"/><Relationship Id="rId5" Type="http://schemas.openxmlformats.org/officeDocument/2006/relationships/oleObject" Target="../embeddings/oleObject266.bin"/><Relationship Id="rId4" Type="http://schemas.openxmlformats.org/officeDocument/2006/relationships/image" Target="../media/image267.emf"/><Relationship Id="rId3" Type="http://schemas.openxmlformats.org/officeDocument/2006/relationships/oleObject" Target="../embeddings/oleObject265.bin"/><Relationship Id="rId2" Type="http://schemas.openxmlformats.org/officeDocument/2006/relationships/image" Target="../media/image266.emf"/><Relationship Id="rId1" Type="http://schemas.openxmlformats.org/officeDocument/2006/relationships/oleObject" Target="../embeddings/oleObject264.bin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6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1.emf"/><Relationship Id="rId2" Type="http://schemas.openxmlformats.org/officeDocument/2006/relationships/oleObject" Target="../embeddings/oleObject267.bin"/><Relationship Id="rId1" Type="http://schemas.openxmlformats.org/officeDocument/2006/relationships/image" Target="../media/image270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2.emf"/><Relationship Id="rId1" Type="http://schemas.openxmlformats.org/officeDocument/2006/relationships/oleObject" Target="../embeddings/oleObject268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3.bin"/><Relationship Id="rId8" Type="http://schemas.openxmlformats.org/officeDocument/2006/relationships/image" Target="../media/image276.emf"/><Relationship Id="rId7" Type="http://schemas.openxmlformats.org/officeDocument/2006/relationships/oleObject" Target="../embeddings/oleObject272.bin"/><Relationship Id="rId6" Type="http://schemas.openxmlformats.org/officeDocument/2006/relationships/image" Target="../media/image275.emf"/><Relationship Id="rId5" Type="http://schemas.openxmlformats.org/officeDocument/2006/relationships/oleObject" Target="../embeddings/oleObject271.bin"/><Relationship Id="rId4" Type="http://schemas.openxmlformats.org/officeDocument/2006/relationships/image" Target="../media/image274.emf"/><Relationship Id="rId3" Type="http://schemas.openxmlformats.org/officeDocument/2006/relationships/oleObject" Target="../embeddings/oleObject270.bin"/><Relationship Id="rId2" Type="http://schemas.openxmlformats.org/officeDocument/2006/relationships/image" Target="../media/image273.emf"/><Relationship Id="rId16" Type="http://schemas.openxmlformats.org/officeDocument/2006/relationships/vmlDrawing" Target="../drawings/vmlDrawing28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79.emf"/><Relationship Id="rId13" Type="http://schemas.openxmlformats.org/officeDocument/2006/relationships/oleObject" Target="../embeddings/oleObject275.bin"/><Relationship Id="rId12" Type="http://schemas.openxmlformats.org/officeDocument/2006/relationships/image" Target="../media/image278.emf"/><Relationship Id="rId11" Type="http://schemas.openxmlformats.org/officeDocument/2006/relationships/oleObject" Target="../embeddings/oleObject274.bin"/><Relationship Id="rId10" Type="http://schemas.openxmlformats.org/officeDocument/2006/relationships/image" Target="../media/image277.emf"/><Relationship Id="rId1" Type="http://schemas.openxmlformats.org/officeDocument/2006/relationships/oleObject" Target="../embeddings/oleObject269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0.bin"/><Relationship Id="rId8" Type="http://schemas.openxmlformats.org/officeDocument/2006/relationships/image" Target="../media/image283.wmf"/><Relationship Id="rId7" Type="http://schemas.openxmlformats.org/officeDocument/2006/relationships/oleObject" Target="../embeddings/oleObject279.bin"/><Relationship Id="rId6" Type="http://schemas.openxmlformats.org/officeDocument/2006/relationships/image" Target="../media/image282.wmf"/><Relationship Id="rId5" Type="http://schemas.openxmlformats.org/officeDocument/2006/relationships/oleObject" Target="../embeddings/oleObject278.bin"/><Relationship Id="rId4" Type="http://schemas.openxmlformats.org/officeDocument/2006/relationships/image" Target="../media/image281.wmf"/><Relationship Id="rId3" Type="http://schemas.openxmlformats.org/officeDocument/2006/relationships/oleObject" Target="../embeddings/oleObject277.bin"/><Relationship Id="rId2" Type="http://schemas.openxmlformats.org/officeDocument/2006/relationships/image" Target="../media/image280.wmf"/><Relationship Id="rId17" Type="http://schemas.openxmlformats.org/officeDocument/2006/relationships/vmlDrawing" Target="../drawings/vmlDrawing29.vml"/><Relationship Id="rId16" Type="http://schemas.openxmlformats.org/officeDocument/2006/relationships/slideLayout" Target="../slideLayouts/slideLayout7.xml"/><Relationship Id="rId15" Type="http://schemas.openxmlformats.org/officeDocument/2006/relationships/oleObject" Target="../embeddings/oleObject283.bin"/><Relationship Id="rId14" Type="http://schemas.openxmlformats.org/officeDocument/2006/relationships/image" Target="../media/image286.wmf"/><Relationship Id="rId13" Type="http://schemas.openxmlformats.org/officeDocument/2006/relationships/oleObject" Target="../embeddings/oleObject282.bin"/><Relationship Id="rId12" Type="http://schemas.openxmlformats.org/officeDocument/2006/relationships/image" Target="../media/image285.wmf"/><Relationship Id="rId11" Type="http://schemas.openxmlformats.org/officeDocument/2006/relationships/oleObject" Target="../embeddings/oleObject281.bin"/><Relationship Id="rId10" Type="http://schemas.openxmlformats.org/officeDocument/2006/relationships/image" Target="../media/image284.wmf"/><Relationship Id="rId1" Type="http://schemas.openxmlformats.org/officeDocument/2006/relationships/oleObject" Target="../embeddings/oleObject276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8.bin"/><Relationship Id="rId8" Type="http://schemas.openxmlformats.org/officeDocument/2006/relationships/image" Target="../media/image291.emf"/><Relationship Id="rId7" Type="http://schemas.openxmlformats.org/officeDocument/2006/relationships/oleObject" Target="../embeddings/oleObject287.bin"/><Relationship Id="rId6" Type="http://schemas.openxmlformats.org/officeDocument/2006/relationships/image" Target="../media/image290.emf"/><Relationship Id="rId5" Type="http://schemas.openxmlformats.org/officeDocument/2006/relationships/oleObject" Target="../embeddings/oleObject286.bin"/><Relationship Id="rId4" Type="http://schemas.openxmlformats.org/officeDocument/2006/relationships/image" Target="../media/image289.emf"/><Relationship Id="rId32" Type="http://schemas.openxmlformats.org/officeDocument/2006/relationships/vmlDrawing" Target="../drawings/vmlDrawing30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302.emf"/><Relationship Id="rId3" Type="http://schemas.openxmlformats.org/officeDocument/2006/relationships/oleObject" Target="../embeddings/oleObject285.bin"/><Relationship Id="rId29" Type="http://schemas.openxmlformats.org/officeDocument/2006/relationships/oleObject" Target="../embeddings/oleObject298.bin"/><Relationship Id="rId28" Type="http://schemas.openxmlformats.org/officeDocument/2006/relationships/image" Target="../media/image301.emf"/><Relationship Id="rId27" Type="http://schemas.openxmlformats.org/officeDocument/2006/relationships/oleObject" Target="../embeddings/oleObject297.bin"/><Relationship Id="rId26" Type="http://schemas.openxmlformats.org/officeDocument/2006/relationships/image" Target="../media/image300.emf"/><Relationship Id="rId25" Type="http://schemas.openxmlformats.org/officeDocument/2006/relationships/oleObject" Target="../embeddings/oleObject296.bin"/><Relationship Id="rId24" Type="http://schemas.openxmlformats.org/officeDocument/2006/relationships/image" Target="../media/image299.emf"/><Relationship Id="rId23" Type="http://schemas.openxmlformats.org/officeDocument/2006/relationships/oleObject" Target="../embeddings/oleObject295.bin"/><Relationship Id="rId22" Type="http://schemas.openxmlformats.org/officeDocument/2006/relationships/image" Target="../media/image298.emf"/><Relationship Id="rId21" Type="http://schemas.openxmlformats.org/officeDocument/2006/relationships/oleObject" Target="../embeddings/oleObject294.bin"/><Relationship Id="rId20" Type="http://schemas.openxmlformats.org/officeDocument/2006/relationships/image" Target="../media/image297.emf"/><Relationship Id="rId2" Type="http://schemas.openxmlformats.org/officeDocument/2006/relationships/image" Target="../media/image288.wmf"/><Relationship Id="rId19" Type="http://schemas.openxmlformats.org/officeDocument/2006/relationships/oleObject" Target="../embeddings/oleObject293.bin"/><Relationship Id="rId18" Type="http://schemas.openxmlformats.org/officeDocument/2006/relationships/image" Target="../media/image296.emf"/><Relationship Id="rId17" Type="http://schemas.openxmlformats.org/officeDocument/2006/relationships/oleObject" Target="../embeddings/oleObject292.bin"/><Relationship Id="rId16" Type="http://schemas.openxmlformats.org/officeDocument/2006/relationships/image" Target="../media/image295.emf"/><Relationship Id="rId15" Type="http://schemas.openxmlformats.org/officeDocument/2006/relationships/oleObject" Target="../embeddings/oleObject291.bin"/><Relationship Id="rId14" Type="http://schemas.openxmlformats.org/officeDocument/2006/relationships/image" Target="../media/image294.emf"/><Relationship Id="rId13" Type="http://schemas.openxmlformats.org/officeDocument/2006/relationships/oleObject" Target="../embeddings/oleObject290.bin"/><Relationship Id="rId12" Type="http://schemas.openxmlformats.org/officeDocument/2006/relationships/image" Target="../media/image293.emf"/><Relationship Id="rId11" Type="http://schemas.openxmlformats.org/officeDocument/2006/relationships/oleObject" Target="../embeddings/oleObject289.bin"/><Relationship Id="rId10" Type="http://schemas.openxmlformats.org/officeDocument/2006/relationships/image" Target="../media/image292.emf"/><Relationship Id="rId1" Type="http://schemas.openxmlformats.org/officeDocument/2006/relationships/oleObject" Target="../embeddings/oleObject284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3.bin"/><Relationship Id="rId8" Type="http://schemas.openxmlformats.org/officeDocument/2006/relationships/image" Target="../media/image306.emf"/><Relationship Id="rId7" Type="http://schemas.openxmlformats.org/officeDocument/2006/relationships/oleObject" Target="../embeddings/oleObject302.bin"/><Relationship Id="rId6" Type="http://schemas.openxmlformats.org/officeDocument/2006/relationships/image" Target="../media/image305.emf"/><Relationship Id="rId5" Type="http://schemas.openxmlformats.org/officeDocument/2006/relationships/oleObject" Target="../embeddings/oleObject301.bin"/><Relationship Id="rId4" Type="http://schemas.openxmlformats.org/officeDocument/2006/relationships/image" Target="../media/image304.emf"/><Relationship Id="rId3" Type="http://schemas.openxmlformats.org/officeDocument/2006/relationships/oleObject" Target="../embeddings/oleObject300.bin"/><Relationship Id="rId22" Type="http://schemas.openxmlformats.org/officeDocument/2006/relationships/vmlDrawing" Target="../drawings/vmlDrawing31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312.emf"/><Relationship Id="rId2" Type="http://schemas.openxmlformats.org/officeDocument/2006/relationships/image" Target="../media/image303.emf"/><Relationship Id="rId19" Type="http://schemas.openxmlformats.org/officeDocument/2006/relationships/oleObject" Target="../embeddings/oleObject308.bin"/><Relationship Id="rId18" Type="http://schemas.openxmlformats.org/officeDocument/2006/relationships/image" Target="../media/image311.emf"/><Relationship Id="rId17" Type="http://schemas.openxmlformats.org/officeDocument/2006/relationships/oleObject" Target="../embeddings/oleObject307.bin"/><Relationship Id="rId16" Type="http://schemas.openxmlformats.org/officeDocument/2006/relationships/image" Target="../media/image310.emf"/><Relationship Id="rId15" Type="http://schemas.openxmlformats.org/officeDocument/2006/relationships/oleObject" Target="../embeddings/oleObject306.bin"/><Relationship Id="rId14" Type="http://schemas.openxmlformats.org/officeDocument/2006/relationships/image" Target="../media/image309.emf"/><Relationship Id="rId13" Type="http://schemas.openxmlformats.org/officeDocument/2006/relationships/oleObject" Target="../embeddings/oleObject305.bin"/><Relationship Id="rId12" Type="http://schemas.openxmlformats.org/officeDocument/2006/relationships/image" Target="../media/image308.emf"/><Relationship Id="rId11" Type="http://schemas.openxmlformats.org/officeDocument/2006/relationships/oleObject" Target="../embeddings/oleObject304.bin"/><Relationship Id="rId10" Type="http://schemas.openxmlformats.org/officeDocument/2006/relationships/image" Target="../media/image307.emf"/><Relationship Id="rId1" Type="http://schemas.openxmlformats.org/officeDocument/2006/relationships/oleObject" Target="../embeddings/oleObject299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3.bin"/><Relationship Id="rId8" Type="http://schemas.openxmlformats.org/officeDocument/2006/relationships/image" Target="../media/image316.emf"/><Relationship Id="rId7" Type="http://schemas.openxmlformats.org/officeDocument/2006/relationships/oleObject" Target="../embeddings/oleObject312.bin"/><Relationship Id="rId6" Type="http://schemas.openxmlformats.org/officeDocument/2006/relationships/image" Target="../media/image315.emf"/><Relationship Id="rId5" Type="http://schemas.openxmlformats.org/officeDocument/2006/relationships/oleObject" Target="../embeddings/oleObject311.bin"/><Relationship Id="rId4" Type="http://schemas.openxmlformats.org/officeDocument/2006/relationships/image" Target="../media/image314.emf"/><Relationship Id="rId3" Type="http://schemas.openxmlformats.org/officeDocument/2006/relationships/oleObject" Target="../embeddings/oleObject310.bin"/><Relationship Id="rId26" Type="http://schemas.openxmlformats.org/officeDocument/2006/relationships/vmlDrawing" Target="../drawings/vmlDrawing32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324.emf"/><Relationship Id="rId23" Type="http://schemas.openxmlformats.org/officeDocument/2006/relationships/oleObject" Target="../embeddings/oleObject320.bin"/><Relationship Id="rId22" Type="http://schemas.openxmlformats.org/officeDocument/2006/relationships/image" Target="../media/image323.emf"/><Relationship Id="rId21" Type="http://schemas.openxmlformats.org/officeDocument/2006/relationships/oleObject" Target="../embeddings/oleObject319.bin"/><Relationship Id="rId20" Type="http://schemas.openxmlformats.org/officeDocument/2006/relationships/image" Target="../media/image322.emf"/><Relationship Id="rId2" Type="http://schemas.openxmlformats.org/officeDocument/2006/relationships/image" Target="../media/image313.emf"/><Relationship Id="rId19" Type="http://schemas.openxmlformats.org/officeDocument/2006/relationships/oleObject" Target="../embeddings/oleObject318.bin"/><Relationship Id="rId18" Type="http://schemas.openxmlformats.org/officeDocument/2006/relationships/image" Target="../media/image321.emf"/><Relationship Id="rId17" Type="http://schemas.openxmlformats.org/officeDocument/2006/relationships/oleObject" Target="../embeddings/oleObject317.bin"/><Relationship Id="rId16" Type="http://schemas.openxmlformats.org/officeDocument/2006/relationships/image" Target="../media/image320.emf"/><Relationship Id="rId15" Type="http://schemas.openxmlformats.org/officeDocument/2006/relationships/oleObject" Target="../embeddings/oleObject316.bin"/><Relationship Id="rId14" Type="http://schemas.openxmlformats.org/officeDocument/2006/relationships/image" Target="../media/image319.emf"/><Relationship Id="rId13" Type="http://schemas.openxmlformats.org/officeDocument/2006/relationships/oleObject" Target="../embeddings/oleObject315.bin"/><Relationship Id="rId12" Type="http://schemas.openxmlformats.org/officeDocument/2006/relationships/image" Target="../media/image318.emf"/><Relationship Id="rId11" Type="http://schemas.openxmlformats.org/officeDocument/2006/relationships/oleObject" Target="../embeddings/oleObject314.bin"/><Relationship Id="rId10" Type="http://schemas.openxmlformats.org/officeDocument/2006/relationships/image" Target="../media/image317.emf"/><Relationship Id="rId1" Type="http://schemas.openxmlformats.org/officeDocument/2006/relationships/oleObject" Target="../embeddings/oleObject309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5.bin"/><Relationship Id="rId8" Type="http://schemas.openxmlformats.org/officeDocument/2006/relationships/image" Target="../media/image328.emf"/><Relationship Id="rId7" Type="http://schemas.openxmlformats.org/officeDocument/2006/relationships/oleObject" Target="../embeddings/oleObject324.bin"/><Relationship Id="rId6" Type="http://schemas.openxmlformats.org/officeDocument/2006/relationships/image" Target="../media/image327.emf"/><Relationship Id="rId5" Type="http://schemas.openxmlformats.org/officeDocument/2006/relationships/oleObject" Target="../embeddings/oleObject323.bin"/><Relationship Id="rId4" Type="http://schemas.openxmlformats.org/officeDocument/2006/relationships/image" Target="../media/image326.emf"/><Relationship Id="rId3" Type="http://schemas.openxmlformats.org/officeDocument/2006/relationships/oleObject" Target="../embeddings/oleObject322.bin"/><Relationship Id="rId2" Type="http://schemas.openxmlformats.org/officeDocument/2006/relationships/image" Target="../media/image325.emf"/><Relationship Id="rId16" Type="http://schemas.openxmlformats.org/officeDocument/2006/relationships/vmlDrawing" Target="../drawings/vmlDrawing33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31.emf"/><Relationship Id="rId13" Type="http://schemas.openxmlformats.org/officeDocument/2006/relationships/oleObject" Target="../embeddings/oleObject327.bin"/><Relationship Id="rId12" Type="http://schemas.openxmlformats.org/officeDocument/2006/relationships/image" Target="../media/image330.emf"/><Relationship Id="rId11" Type="http://schemas.openxmlformats.org/officeDocument/2006/relationships/oleObject" Target="../embeddings/oleObject326.bin"/><Relationship Id="rId10" Type="http://schemas.openxmlformats.org/officeDocument/2006/relationships/image" Target="../media/image329.emf"/><Relationship Id="rId1" Type="http://schemas.openxmlformats.org/officeDocument/2006/relationships/oleObject" Target="../embeddings/oleObject321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2.bin"/><Relationship Id="rId8" Type="http://schemas.openxmlformats.org/officeDocument/2006/relationships/image" Target="../media/image335.wmf"/><Relationship Id="rId79" Type="http://schemas.openxmlformats.org/officeDocument/2006/relationships/vmlDrawing" Target="../drawings/vmlDrawing34.vml"/><Relationship Id="rId78" Type="http://schemas.openxmlformats.org/officeDocument/2006/relationships/slideLayout" Target="../slideLayouts/slideLayout7.xml"/><Relationship Id="rId77" Type="http://schemas.openxmlformats.org/officeDocument/2006/relationships/oleObject" Target="../embeddings/oleObject378.bin"/><Relationship Id="rId76" Type="http://schemas.openxmlformats.org/officeDocument/2006/relationships/image" Target="../media/image357.wmf"/><Relationship Id="rId75" Type="http://schemas.openxmlformats.org/officeDocument/2006/relationships/oleObject" Target="../embeddings/oleObject377.bin"/><Relationship Id="rId74" Type="http://schemas.openxmlformats.org/officeDocument/2006/relationships/image" Target="../media/image356.wmf"/><Relationship Id="rId73" Type="http://schemas.openxmlformats.org/officeDocument/2006/relationships/oleObject" Target="../embeddings/oleObject376.bin"/><Relationship Id="rId72" Type="http://schemas.openxmlformats.org/officeDocument/2006/relationships/image" Target="../media/image355.wmf"/><Relationship Id="rId71" Type="http://schemas.openxmlformats.org/officeDocument/2006/relationships/oleObject" Target="../embeddings/oleObject375.bin"/><Relationship Id="rId70" Type="http://schemas.openxmlformats.org/officeDocument/2006/relationships/oleObject" Target="../embeddings/oleObject374.bin"/><Relationship Id="rId7" Type="http://schemas.openxmlformats.org/officeDocument/2006/relationships/oleObject" Target="../embeddings/oleObject331.bin"/><Relationship Id="rId69" Type="http://schemas.openxmlformats.org/officeDocument/2006/relationships/image" Target="../media/image354.wmf"/><Relationship Id="rId68" Type="http://schemas.openxmlformats.org/officeDocument/2006/relationships/oleObject" Target="../embeddings/oleObject373.bin"/><Relationship Id="rId67" Type="http://schemas.openxmlformats.org/officeDocument/2006/relationships/image" Target="../media/image353.wmf"/><Relationship Id="rId66" Type="http://schemas.openxmlformats.org/officeDocument/2006/relationships/oleObject" Target="../embeddings/oleObject372.bin"/><Relationship Id="rId65" Type="http://schemas.openxmlformats.org/officeDocument/2006/relationships/image" Target="../media/image352.wmf"/><Relationship Id="rId64" Type="http://schemas.openxmlformats.org/officeDocument/2006/relationships/oleObject" Target="../embeddings/oleObject371.bin"/><Relationship Id="rId63" Type="http://schemas.openxmlformats.org/officeDocument/2006/relationships/image" Target="../media/image351.wmf"/><Relationship Id="rId62" Type="http://schemas.openxmlformats.org/officeDocument/2006/relationships/oleObject" Target="../embeddings/oleObject370.bin"/><Relationship Id="rId61" Type="http://schemas.openxmlformats.org/officeDocument/2006/relationships/oleObject" Target="../embeddings/oleObject369.bin"/><Relationship Id="rId60" Type="http://schemas.openxmlformats.org/officeDocument/2006/relationships/oleObject" Target="../embeddings/oleObject368.bin"/><Relationship Id="rId6" Type="http://schemas.openxmlformats.org/officeDocument/2006/relationships/image" Target="../media/image334.wmf"/><Relationship Id="rId59" Type="http://schemas.openxmlformats.org/officeDocument/2006/relationships/oleObject" Target="../embeddings/oleObject367.bin"/><Relationship Id="rId58" Type="http://schemas.openxmlformats.org/officeDocument/2006/relationships/oleObject" Target="../embeddings/oleObject366.bin"/><Relationship Id="rId57" Type="http://schemas.openxmlformats.org/officeDocument/2006/relationships/oleObject" Target="../embeddings/oleObject365.bin"/><Relationship Id="rId56" Type="http://schemas.openxmlformats.org/officeDocument/2006/relationships/oleObject" Target="../embeddings/oleObject364.bin"/><Relationship Id="rId55" Type="http://schemas.openxmlformats.org/officeDocument/2006/relationships/image" Target="../media/image350.wmf"/><Relationship Id="rId54" Type="http://schemas.openxmlformats.org/officeDocument/2006/relationships/oleObject" Target="../embeddings/oleObject363.bin"/><Relationship Id="rId53" Type="http://schemas.openxmlformats.org/officeDocument/2006/relationships/image" Target="../media/image349.wmf"/><Relationship Id="rId52" Type="http://schemas.openxmlformats.org/officeDocument/2006/relationships/oleObject" Target="../embeddings/oleObject362.bin"/><Relationship Id="rId51" Type="http://schemas.openxmlformats.org/officeDocument/2006/relationships/image" Target="../media/image348.wmf"/><Relationship Id="rId50" Type="http://schemas.openxmlformats.org/officeDocument/2006/relationships/oleObject" Target="../embeddings/oleObject361.bin"/><Relationship Id="rId5" Type="http://schemas.openxmlformats.org/officeDocument/2006/relationships/oleObject" Target="../embeddings/oleObject330.bin"/><Relationship Id="rId49" Type="http://schemas.openxmlformats.org/officeDocument/2006/relationships/image" Target="../media/image347.wmf"/><Relationship Id="rId48" Type="http://schemas.openxmlformats.org/officeDocument/2006/relationships/oleObject" Target="../embeddings/oleObject360.bin"/><Relationship Id="rId47" Type="http://schemas.openxmlformats.org/officeDocument/2006/relationships/image" Target="../media/image346.wmf"/><Relationship Id="rId46" Type="http://schemas.openxmlformats.org/officeDocument/2006/relationships/oleObject" Target="../embeddings/oleObject359.bin"/><Relationship Id="rId45" Type="http://schemas.openxmlformats.org/officeDocument/2006/relationships/image" Target="../media/image345.wmf"/><Relationship Id="rId44" Type="http://schemas.openxmlformats.org/officeDocument/2006/relationships/oleObject" Target="../embeddings/oleObject358.bin"/><Relationship Id="rId43" Type="http://schemas.openxmlformats.org/officeDocument/2006/relationships/image" Target="../media/image344.wmf"/><Relationship Id="rId42" Type="http://schemas.openxmlformats.org/officeDocument/2006/relationships/oleObject" Target="../embeddings/oleObject357.bin"/><Relationship Id="rId41" Type="http://schemas.openxmlformats.org/officeDocument/2006/relationships/image" Target="../media/image343.wmf"/><Relationship Id="rId40" Type="http://schemas.openxmlformats.org/officeDocument/2006/relationships/oleObject" Target="../embeddings/oleObject356.bin"/><Relationship Id="rId4" Type="http://schemas.openxmlformats.org/officeDocument/2006/relationships/image" Target="../media/image333.wmf"/><Relationship Id="rId39" Type="http://schemas.openxmlformats.org/officeDocument/2006/relationships/image" Target="../media/image342.wmf"/><Relationship Id="rId38" Type="http://schemas.openxmlformats.org/officeDocument/2006/relationships/oleObject" Target="../embeddings/oleObject355.bin"/><Relationship Id="rId37" Type="http://schemas.openxmlformats.org/officeDocument/2006/relationships/oleObject" Target="../embeddings/oleObject354.bin"/><Relationship Id="rId36" Type="http://schemas.openxmlformats.org/officeDocument/2006/relationships/oleObject" Target="../embeddings/oleObject353.bin"/><Relationship Id="rId35" Type="http://schemas.openxmlformats.org/officeDocument/2006/relationships/oleObject" Target="../embeddings/oleObject352.bin"/><Relationship Id="rId34" Type="http://schemas.openxmlformats.org/officeDocument/2006/relationships/oleObject" Target="../embeddings/oleObject351.bin"/><Relationship Id="rId33" Type="http://schemas.openxmlformats.org/officeDocument/2006/relationships/oleObject" Target="../embeddings/oleObject350.bin"/><Relationship Id="rId32" Type="http://schemas.openxmlformats.org/officeDocument/2006/relationships/oleObject" Target="../embeddings/oleObject349.bin"/><Relationship Id="rId31" Type="http://schemas.openxmlformats.org/officeDocument/2006/relationships/oleObject" Target="../embeddings/oleObject348.bin"/><Relationship Id="rId30" Type="http://schemas.openxmlformats.org/officeDocument/2006/relationships/oleObject" Target="../embeddings/oleObject347.bin"/><Relationship Id="rId3" Type="http://schemas.openxmlformats.org/officeDocument/2006/relationships/oleObject" Target="../embeddings/oleObject329.bin"/><Relationship Id="rId29" Type="http://schemas.openxmlformats.org/officeDocument/2006/relationships/oleObject" Target="../embeddings/oleObject346.bin"/><Relationship Id="rId28" Type="http://schemas.openxmlformats.org/officeDocument/2006/relationships/oleObject" Target="../embeddings/oleObject345.bin"/><Relationship Id="rId27" Type="http://schemas.openxmlformats.org/officeDocument/2006/relationships/oleObject" Target="../embeddings/oleObject344.bin"/><Relationship Id="rId26" Type="http://schemas.openxmlformats.org/officeDocument/2006/relationships/oleObject" Target="../embeddings/oleObject343.bin"/><Relationship Id="rId25" Type="http://schemas.openxmlformats.org/officeDocument/2006/relationships/oleObject" Target="../embeddings/oleObject342.bin"/><Relationship Id="rId24" Type="http://schemas.openxmlformats.org/officeDocument/2006/relationships/oleObject" Target="../embeddings/oleObject341.bin"/><Relationship Id="rId23" Type="http://schemas.openxmlformats.org/officeDocument/2006/relationships/oleObject" Target="../embeddings/oleObject340.bin"/><Relationship Id="rId22" Type="http://schemas.openxmlformats.org/officeDocument/2006/relationships/image" Target="../media/image341.wmf"/><Relationship Id="rId21" Type="http://schemas.openxmlformats.org/officeDocument/2006/relationships/oleObject" Target="../embeddings/oleObject339.bin"/><Relationship Id="rId20" Type="http://schemas.openxmlformats.org/officeDocument/2006/relationships/oleObject" Target="../embeddings/oleObject338.bin"/><Relationship Id="rId2" Type="http://schemas.openxmlformats.org/officeDocument/2006/relationships/image" Target="../media/image332.emf"/><Relationship Id="rId19" Type="http://schemas.openxmlformats.org/officeDocument/2006/relationships/image" Target="../media/image340.wmf"/><Relationship Id="rId18" Type="http://schemas.openxmlformats.org/officeDocument/2006/relationships/oleObject" Target="../embeddings/oleObject337.bin"/><Relationship Id="rId17" Type="http://schemas.openxmlformats.org/officeDocument/2006/relationships/oleObject" Target="../embeddings/oleObject336.bin"/><Relationship Id="rId16" Type="http://schemas.openxmlformats.org/officeDocument/2006/relationships/image" Target="../media/image339.wmf"/><Relationship Id="rId15" Type="http://schemas.openxmlformats.org/officeDocument/2006/relationships/oleObject" Target="../embeddings/oleObject335.bin"/><Relationship Id="rId14" Type="http://schemas.openxmlformats.org/officeDocument/2006/relationships/image" Target="../media/image338.wmf"/><Relationship Id="rId13" Type="http://schemas.openxmlformats.org/officeDocument/2006/relationships/oleObject" Target="../embeddings/oleObject334.bin"/><Relationship Id="rId12" Type="http://schemas.openxmlformats.org/officeDocument/2006/relationships/image" Target="../media/image337.wmf"/><Relationship Id="rId11" Type="http://schemas.openxmlformats.org/officeDocument/2006/relationships/oleObject" Target="../embeddings/oleObject333.bin"/><Relationship Id="rId10" Type="http://schemas.openxmlformats.org/officeDocument/2006/relationships/image" Target="../media/image336.wmf"/><Relationship Id="rId1" Type="http://schemas.openxmlformats.org/officeDocument/2006/relationships/oleObject" Target="../embeddings/oleObject328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3.bin"/><Relationship Id="rId8" Type="http://schemas.openxmlformats.org/officeDocument/2006/relationships/image" Target="../media/image361.emf"/><Relationship Id="rId7" Type="http://schemas.openxmlformats.org/officeDocument/2006/relationships/oleObject" Target="../embeddings/oleObject382.bin"/><Relationship Id="rId6" Type="http://schemas.openxmlformats.org/officeDocument/2006/relationships/image" Target="../media/image360.emf"/><Relationship Id="rId5" Type="http://schemas.openxmlformats.org/officeDocument/2006/relationships/oleObject" Target="../embeddings/oleObject381.bin"/><Relationship Id="rId4" Type="http://schemas.openxmlformats.org/officeDocument/2006/relationships/image" Target="../media/image359.emf"/><Relationship Id="rId3" Type="http://schemas.openxmlformats.org/officeDocument/2006/relationships/oleObject" Target="../embeddings/oleObject380.bin"/><Relationship Id="rId26" Type="http://schemas.openxmlformats.org/officeDocument/2006/relationships/vmlDrawing" Target="../drawings/vmlDrawing35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369.emf"/><Relationship Id="rId23" Type="http://schemas.openxmlformats.org/officeDocument/2006/relationships/oleObject" Target="../embeddings/oleObject390.bin"/><Relationship Id="rId22" Type="http://schemas.openxmlformats.org/officeDocument/2006/relationships/image" Target="../media/image368.emf"/><Relationship Id="rId21" Type="http://schemas.openxmlformats.org/officeDocument/2006/relationships/oleObject" Target="../embeddings/oleObject389.bin"/><Relationship Id="rId20" Type="http://schemas.openxmlformats.org/officeDocument/2006/relationships/image" Target="../media/image367.emf"/><Relationship Id="rId2" Type="http://schemas.openxmlformats.org/officeDocument/2006/relationships/image" Target="../media/image358.emf"/><Relationship Id="rId19" Type="http://schemas.openxmlformats.org/officeDocument/2006/relationships/oleObject" Target="../embeddings/oleObject388.bin"/><Relationship Id="rId18" Type="http://schemas.openxmlformats.org/officeDocument/2006/relationships/image" Target="../media/image366.emf"/><Relationship Id="rId17" Type="http://schemas.openxmlformats.org/officeDocument/2006/relationships/oleObject" Target="../embeddings/oleObject387.bin"/><Relationship Id="rId16" Type="http://schemas.openxmlformats.org/officeDocument/2006/relationships/image" Target="../media/image365.emf"/><Relationship Id="rId15" Type="http://schemas.openxmlformats.org/officeDocument/2006/relationships/oleObject" Target="../embeddings/oleObject386.bin"/><Relationship Id="rId14" Type="http://schemas.openxmlformats.org/officeDocument/2006/relationships/image" Target="../media/image364.emf"/><Relationship Id="rId13" Type="http://schemas.openxmlformats.org/officeDocument/2006/relationships/oleObject" Target="../embeddings/oleObject385.bin"/><Relationship Id="rId12" Type="http://schemas.openxmlformats.org/officeDocument/2006/relationships/image" Target="../media/image363.emf"/><Relationship Id="rId11" Type="http://schemas.openxmlformats.org/officeDocument/2006/relationships/oleObject" Target="../embeddings/oleObject384.bin"/><Relationship Id="rId10" Type="http://schemas.openxmlformats.org/officeDocument/2006/relationships/image" Target="../media/image362.emf"/><Relationship Id="rId1" Type="http://schemas.openxmlformats.org/officeDocument/2006/relationships/oleObject" Target="../embeddings/oleObject379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5.bin"/><Relationship Id="rId8" Type="http://schemas.openxmlformats.org/officeDocument/2006/relationships/image" Target="../media/image373.emf"/><Relationship Id="rId7" Type="http://schemas.openxmlformats.org/officeDocument/2006/relationships/oleObject" Target="../embeddings/oleObject394.bin"/><Relationship Id="rId6" Type="http://schemas.openxmlformats.org/officeDocument/2006/relationships/image" Target="../media/image372.emf"/><Relationship Id="rId5" Type="http://schemas.openxmlformats.org/officeDocument/2006/relationships/oleObject" Target="../embeddings/oleObject393.bin"/><Relationship Id="rId4" Type="http://schemas.openxmlformats.org/officeDocument/2006/relationships/image" Target="../media/image371.emf"/><Relationship Id="rId3" Type="http://schemas.openxmlformats.org/officeDocument/2006/relationships/oleObject" Target="../embeddings/oleObject392.bin"/><Relationship Id="rId26" Type="http://schemas.openxmlformats.org/officeDocument/2006/relationships/vmlDrawing" Target="../drawings/vmlDrawing36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381.emf"/><Relationship Id="rId23" Type="http://schemas.openxmlformats.org/officeDocument/2006/relationships/oleObject" Target="../embeddings/oleObject402.bin"/><Relationship Id="rId22" Type="http://schemas.openxmlformats.org/officeDocument/2006/relationships/image" Target="../media/image380.emf"/><Relationship Id="rId21" Type="http://schemas.openxmlformats.org/officeDocument/2006/relationships/oleObject" Target="../embeddings/oleObject401.bin"/><Relationship Id="rId20" Type="http://schemas.openxmlformats.org/officeDocument/2006/relationships/image" Target="../media/image379.emf"/><Relationship Id="rId2" Type="http://schemas.openxmlformats.org/officeDocument/2006/relationships/image" Target="../media/image370.emf"/><Relationship Id="rId19" Type="http://schemas.openxmlformats.org/officeDocument/2006/relationships/oleObject" Target="../embeddings/oleObject400.bin"/><Relationship Id="rId18" Type="http://schemas.openxmlformats.org/officeDocument/2006/relationships/image" Target="../media/image378.emf"/><Relationship Id="rId17" Type="http://schemas.openxmlformats.org/officeDocument/2006/relationships/oleObject" Target="../embeddings/oleObject399.bin"/><Relationship Id="rId16" Type="http://schemas.openxmlformats.org/officeDocument/2006/relationships/image" Target="../media/image377.emf"/><Relationship Id="rId15" Type="http://schemas.openxmlformats.org/officeDocument/2006/relationships/oleObject" Target="../embeddings/oleObject398.bin"/><Relationship Id="rId14" Type="http://schemas.openxmlformats.org/officeDocument/2006/relationships/image" Target="../media/image376.emf"/><Relationship Id="rId13" Type="http://schemas.openxmlformats.org/officeDocument/2006/relationships/oleObject" Target="../embeddings/oleObject397.bin"/><Relationship Id="rId12" Type="http://schemas.openxmlformats.org/officeDocument/2006/relationships/image" Target="../media/image375.emf"/><Relationship Id="rId11" Type="http://schemas.openxmlformats.org/officeDocument/2006/relationships/oleObject" Target="../embeddings/oleObject396.bin"/><Relationship Id="rId10" Type="http://schemas.openxmlformats.org/officeDocument/2006/relationships/image" Target="../media/image374.emf"/><Relationship Id="rId1" Type="http://schemas.openxmlformats.org/officeDocument/2006/relationships/oleObject" Target="../embeddings/oleObject391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emf"/><Relationship Id="rId8" Type="http://schemas.openxmlformats.org/officeDocument/2006/relationships/oleObject" Target="../embeddings/oleObject406.bin"/><Relationship Id="rId7" Type="http://schemas.openxmlformats.org/officeDocument/2006/relationships/image" Target="../media/image385.emf"/><Relationship Id="rId6" Type="http://schemas.openxmlformats.org/officeDocument/2006/relationships/oleObject" Target="../embeddings/oleObject405.bin"/><Relationship Id="rId5" Type="http://schemas.openxmlformats.org/officeDocument/2006/relationships/image" Target="../media/image384.emf"/><Relationship Id="rId4" Type="http://schemas.openxmlformats.org/officeDocument/2006/relationships/oleObject" Target="../embeddings/oleObject404.bin"/><Relationship Id="rId3" Type="http://schemas.openxmlformats.org/officeDocument/2006/relationships/image" Target="../media/image383.emf"/><Relationship Id="rId2" Type="http://schemas.openxmlformats.org/officeDocument/2006/relationships/oleObject" Target="../embeddings/oleObject403.bin"/><Relationship Id="rId11" Type="http://schemas.openxmlformats.org/officeDocument/2006/relationships/vmlDrawing" Target="../drawings/vmlDrawing37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82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1.bin"/><Relationship Id="rId8" Type="http://schemas.openxmlformats.org/officeDocument/2006/relationships/image" Target="../media/image390.emf"/><Relationship Id="rId7" Type="http://schemas.openxmlformats.org/officeDocument/2006/relationships/oleObject" Target="../embeddings/oleObject410.bin"/><Relationship Id="rId6" Type="http://schemas.openxmlformats.org/officeDocument/2006/relationships/image" Target="../media/image389.emf"/><Relationship Id="rId5" Type="http://schemas.openxmlformats.org/officeDocument/2006/relationships/oleObject" Target="../embeddings/oleObject409.bin"/><Relationship Id="rId4" Type="http://schemas.openxmlformats.org/officeDocument/2006/relationships/image" Target="../media/image388.emf"/><Relationship Id="rId3" Type="http://schemas.openxmlformats.org/officeDocument/2006/relationships/oleObject" Target="../embeddings/oleObject408.bin"/><Relationship Id="rId20" Type="http://schemas.openxmlformats.org/officeDocument/2006/relationships/vmlDrawing" Target="../drawings/vmlDrawing38.vml"/><Relationship Id="rId2" Type="http://schemas.openxmlformats.org/officeDocument/2006/relationships/image" Target="../media/image387.e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395.emf"/><Relationship Id="rId17" Type="http://schemas.openxmlformats.org/officeDocument/2006/relationships/oleObject" Target="../embeddings/oleObject415.bin"/><Relationship Id="rId16" Type="http://schemas.openxmlformats.org/officeDocument/2006/relationships/image" Target="../media/image394.emf"/><Relationship Id="rId15" Type="http://schemas.openxmlformats.org/officeDocument/2006/relationships/oleObject" Target="../embeddings/oleObject414.bin"/><Relationship Id="rId14" Type="http://schemas.openxmlformats.org/officeDocument/2006/relationships/image" Target="../media/image393.emf"/><Relationship Id="rId13" Type="http://schemas.openxmlformats.org/officeDocument/2006/relationships/oleObject" Target="../embeddings/oleObject413.bin"/><Relationship Id="rId12" Type="http://schemas.openxmlformats.org/officeDocument/2006/relationships/image" Target="../media/image392.emf"/><Relationship Id="rId11" Type="http://schemas.openxmlformats.org/officeDocument/2006/relationships/oleObject" Target="../embeddings/oleObject412.bin"/><Relationship Id="rId10" Type="http://schemas.openxmlformats.org/officeDocument/2006/relationships/image" Target="../media/image391.emf"/><Relationship Id="rId1" Type="http://schemas.openxmlformats.org/officeDocument/2006/relationships/oleObject" Target="../embeddings/oleObject407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0.bin"/><Relationship Id="rId8" Type="http://schemas.openxmlformats.org/officeDocument/2006/relationships/image" Target="../media/image399.emf"/><Relationship Id="rId7" Type="http://schemas.openxmlformats.org/officeDocument/2006/relationships/oleObject" Target="../embeddings/oleObject419.bin"/><Relationship Id="rId6" Type="http://schemas.openxmlformats.org/officeDocument/2006/relationships/image" Target="../media/image398.emf"/><Relationship Id="rId5" Type="http://schemas.openxmlformats.org/officeDocument/2006/relationships/oleObject" Target="../embeddings/oleObject418.bin"/><Relationship Id="rId4" Type="http://schemas.openxmlformats.org/officeDocument/2006/relationships/image" Target="../media/image397.emf"/><Relationship Id="rId3" Type="http://schemas.openxmlformats.org/officeDocument/2006/relationships/oleObject" Target="../embeddings/oleObject417.bin"/><Relationship Id="rId2" Type="http://schemas.openxmlformats.org/officeDocument/2006/relationships/image" Target="../media/image396.emf"/><Relationship Id="rId17" Type="http://schemas.openxmlformats.org/officeDocument/2006/relationships/vmlDrawing" Target="../drawings/vmlDrawing39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03.emf"/><Relationship Id="rId14" Type="http://schemas.openxmlformats.org/officeDocument/2006/relationships/oleObject" Target="../embeddings/oleObject422.bin"/><Relationship Id="rId13" Type="http://schemas.openxmlformats.org/officeDocument/2006/relationships/image" Target="../media/image402.png"/><Relationship Id="rId12" Type="http://schemas.openxmlformats.org/officeDocument/2006/relationships/image" Target="../media/image401.emf"/><Relationship Id="rId11" Type="http://schemas.openxmlformats.org/officeDocument/2006/relationships/oleObject" Target="../embeddings/oleObject421.bin"/><Relationship Id="rId10" Type="http://schemas.openxmlformats.org/officeDocument/2006/relationships/image" Target="../media/image400.emf"/><Relationship Id="rId1" Type="http://schemas.openxmlformats.org/officeDocument/2006/relationships/oleObject" Target="../embeddings/oleObject416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7.bin"/><Relationship Id="rId8" Type="http://schemas.openxmlformats.org/officeDocument/2006/relationships/image" Target="../media/image407.emf"/><Relationship Id="rId7" Type="http://schemas.openxmlformats.org/officeDocument/2006/relationships/oleObject" Target="../embeddings/oleObject426.bin"/><Relationship Id="rId6" Type="http://schemas.openxmlformats.org/officeDocument/2006/relationships/image" Target="../media/image406.emf"/><Relationship Id="rId5" Type="http://schemas.openxmlformats.org/officeDocument/2006/relationships/oleObject" Target="../embeddings/oleObject425.bin"/><Relationship Id="rId4" Type="http://schemas.openxmlformats.org/officeDocument/2006/relationships/image" Target="../media/image405.emf"/><Relationship Id="rId3" Type="http://schemas.openxmlformats.org/officeDocument/2006/relationships/oleObject" Target="../embeddings/oleObject424.bin"/><Relationship Id="rId2" Type="http://schemas.openxmlformats.org/officeDocument/2006/relationships/image" Target="../media/image404.emf"/><Relationship Id="rId17" Type="http://schemas.openxmlformats.org/officeDocument/2006/relationships/vmlDrawing" Target="../drawings/vmlDrawing40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10.emf"/><Relationship Id="rId14" Type="http://schemas.openxmlformats.org/officeDocument/2006/relationships/oleObject" Target="../embeddings/oleObject429.bin"/><Relationship Id="rId13" Type="http://schemas.openxmlformats.org/officeDocument/2006/relationships/image" Target="../media/image402.png"/><Relationship Id="rId12" Type="http://schemas.openxmlformats.org/officeDocument/2006/relationships/image" Target="../media/image409.emf"/><Relationship Id="rId11" Type="http://schemas.openxmlformats.org/officeDocument/2006/relationships/oleObject" Target="../embeddings/oleObject428.bin"/><Relationship Id="rId10" Type="http://schemas.openxmlformats.org/officeDocument/2006/relationships/image" Target="../media/image408.emf"/><Relationship Id="rId1" Type="http://schemas.openxmlformats.org/officeDocument/2006/relationships/oleObject" Target="../embeddings/oleObject423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4.bin"/><Relationship Id="rId8" Type="http://schemas.openxmlformats.org/officeDocument/2006/relationships/image" Target="../media/image414.emf"/><Relationship Id="rId7" Type="http://schemas.openxmlformats.org/officeDocument/2006/relationships/oleObject" Target="../embeddings/oleObject433.bin"/><Relationship Id="rId6" Type="http://schemas.openxmlformats.org/officeDocument/2006/relationships/image" Target="../media/image413.emf"/><Relationship Id="rId5" Type="http://schemas.openxmlformats.org/officeDocument/2006/relationships/oleObject" Target="../embeddings/oleObject432.bin"/><Relationship Id="rId4" Type="http://schemas.openxmlformats.org/officeDocument/2006/relationships/image" Target="../media/image412.emf"/><Relationship Id="rId3" Type="http://schemas.openxmlformats.org/officeDocument/2006/relationships/oleObject" Target="../embeddings/oleObject431.bin"/><Relationship Id="rId28" Type="http://schemas.openxmlformats.org/officeDocument/2006/relationships/vmlDrawing" Target="../drawings/vmlDrawing41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423.emf"/><Relationship Id="rId25" Type="http://schemas.openxmlformats.org/officeDocument/2006/relationships/oleObject" Target="../embeddings/oleObject442.bin"/><Relationship Id="rId24" Type="http://schemas.openxmlformats.org/officeDocument/2006/relationships/image" Target="../media/image422.emf"/><Relationship Id="rId23" Type="http://schemas.openxmlformats.org/officeDocument/2006/relationships/oleObject" Target="../embeddings/oleObject441.bin"/><Relationship Id="rId22" Type="http://schemas.openxmlformats.org/officeDocument/2006/relationships/image" Target="../media/image421.emf"/><Relationship Id="rId21" Type="http://schemas.openxmlformats.org/officeDocument/2006/relationships/oleObject" Target="../embeddings/oleObject440.bin"/><Relationship Id="rId20" Type="http://schemas.openxmlformats.org/officeDocument/2006/relationships/image" Target="../media/image420.emf"/><Relationship Id="rId2" Type="http://schemas.openxmlformats.org/officeDocument/2006/relationships/image" Target="../media/image411.emf"/><Relationship Id="rId19" Type="http://schemas.openxmlformats.org/officeDocument/2006/relationships/oleObject" Target="../embeddings/oleObject439.bin"/><Relationship Id="rId18" Type="http://schemas.openxmlformats.org/officeDocument/2006/relationships/image" Target="../media/image419.emf"/><Relationship Id="rId17" Type="http://schemas.openxmlformats.org/officeDocument/2006/relationships/oleObject" Target="../embeddings/oleObject438.bin"/><Relationship Id="rId16" Type="http://schemas.openxmlformats.org/officeDocument/2006/relationships/image" Target="../media/image418.emf"/><Relationship Id="rId15" Type="http://schemas.openxmlformats.org/officeDocument/2006/relationships/oleObject" Target="../embeddings/oleObject437.bin"/><Relationship Id="rId14" Type="http://schemas.openxmlformats.org/officeDocument/2006/relationships/image" Target="../media/image417.emf"/><Relationship Id="rId13" Type="http://schemas.openxmlformats.org/officeDocument/2006/relationships/oleObject" Target="../embeddings/oleObject436.bin"/><Relationship Id="rId12" Type="http://schemas.openxmlformats.org/officeDocument/2006/relationships/image" Target="../media/image416.emf"/><Relationship Id="rId11" Type="http://schemas.openxmlformats.org/officeDocument/2006/relationships/oleObject" Target="../embeddings/oleObject435.bin"/><Relationship Id="rId10" Type="http://schemas.openxmlformats.org/officeDocument/2006/relationships/image" Target="../media/image415.emf"/><Relationship Id="rId1" Type="http://schemas.openxmlformats.org/officeDocument/2006/relationships/oleObject" Target="../embeddings/oleObject430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7.bin"/><Relationship Id="rId8" Type="http://schemas.openxmlformats.org/officeDocument/2006/relationships/image" Target="../media/image427.emf"/><Relationship Id="rId7" Type="http://schemas.openxmlformats.org/officeDocument/2006/relationships/oleObject" Target="../embeddings/oleObject446.bin"/><Relationship Id="rId6" Type="http://schemas.openxmlformats.org/officeDocument/2006/relationships/image" Target="../media/image426.emf"/><Relationship Id="rId5" Type="http://schemas.openxmlformats.org/officeDocument/2006/relationships/oleObject" Target="../embeddings/oleObject445.bin"/><Relationship Id="rId4" Type="http://schemas.openxmlformats.org/officeDocument/2006/relationships/image" Target="../media/image425.emf"/><Relationship Id="rId3" Type="http://schemas.openxmlformats.org/officeDocument/2006/relationships/oleObject" Target="../embeddings/oleObject444.bin"/><Relationship Id="rId24" Type="http://schemas.openxmlformats.org/officeDocument/2006/relationships/vmlDrawing" Target="../drawings/vmlDrawing42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434.emf"/><Relationship Id="rId21" Type="http://schemas.openxmlformats.org/officeDocument/2006/relationships/oleObject" Target="../embeddings/oleObject453.bin"/><Relationship Id="rId20" Type="http://schemas.openxmlformats.org/officeDocument/2006/relationships/image" Target="../media/image433.emf"/><Relationship Id="rId2" Type="http://schemas.openxmlformats.org/officeDocument/2006/relationships/image" Target="../media/image424.emf"/><Relationship Id="rId19" Type="http://schemas.openxmlformats.org/officeDocument/2006/relationships/oleObject" Target="../embeddings/oleObject452.bin"/><Relationship Id="rId18" Type="http://schemas.openxmlformats.org/officeDocument/2006/relationships/image" Target="../media/image432.emf"/><Relationship Id="rId17" Type="http://schemas.openxmlformats.org/officeDocument/2006/relationships/oleObject" Target="../embeddings/oleObject451.bin"/><Relationship Id="rId16" Type="http://schemas.openxmlformats.org/officeDocument/2006/relationships/image" Target="../media/image431.emf"/><Relationship Id="rId15" Type="http://schemas.openxmlformats.org/officeDocument/2006/relationships/oleObject" Target="../embeddings/oleObject450.bin"/><Relationship Id="rId14" Type="http://schemas.openxmlformats.org/officeDocument/2006/relationships/image" Target="../media/image430.emf"/><Relationship Id="rId13" Type="http://schemas.openxmlformats.org/officeDocument/2006/relationships/oleObject" Target="../embeddings/oleObject449.bin"/><Relationship Id="rId12" Type="http://schemas.openxmlformats.org/officeDocument/2006/relationships/image" Target="../media/image429.emf"/><Relationship Id="rId11" Type="http://schemas.openxmlformats.org/officeDocument/2006/relationships/oleObject" Target="../embeddings/oleObject448.bin"/><Relationship Id="rId10" Type="http://schemas.openxmlformats.org/officeDocument/2006/relationships/image" Target="../media/image428.emf"/><Relationship Id="rId1" Type="http://schemas.openxmlformats.org/officeDocument/2006/relationships/oleObject" Target="../embeddings/oleObject443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8.bin"/><Relationship Id="rId8" Type="http://schemas.openxmlformats.org/officeDocument/2006/relationships/image" Target="../media/image438.emf"/><Relationship Id="rId7" Type="http://schemas.openxmlformats.org/officeDocument/2006/relationships/oleObject" Target="../embeddings/oleObject457.bin"/><Relationship Id="rId6" Type="http://schemas.openxmlformats.org/officeDocument/2006/relationships/image" Target="../media/image437.emf"/><Relationship Id="rId5" Type="http://schemas.openxmlformats.org/officeDocument/2006/relationships/oleObject" Target="../embeddings/oleObject456.bin"/><Relationship Id="rId4" Type="http://schemas.openxmlformats.org/officeDocument/2006/relationships/image" Target="../media/image436.emf"/><Relationship Id="rId3" Type="http://schemas.openxmlformats.org/officeDocument/2006/relationships/oleObject" Target="../embeddings/oleObject455.bin"/><Relationship Id="rId2" Type="http://schemas.openxmlformats.org/officeDocument/2006/relationships/image" Target="../media/image435.emf"/><Relationship Id="rId18" Type="http://schemas.openxmlformats.org/officeDocument/2006/relationships/vmlDrawing" Target="../drawings/vmlDrawing43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42.emf"/><Relationship Id="rId15" Type="http://schemas.openxmlformats.org/officeDocument/2006/relationships/oleObject" Target="../embeddings/oleObject461.bin"/><Relationship Id="rId14" Type="http://schemas.openxmlformats.org/officeDocument/2006/relationships/image" Target="../media/image441.emf"/><Relationship Id="rId13" Type="http://schemas.openxmlformats.org/officeDocument/2006/relationships/oleObject" Target="../embeddings/oleObject460.bin"/><Relationship Id="rId12" Type="http://schemas.openxmlformats.org/officeDocument/2006/relationships/image" Target="../media/image440.emf"/><Relationship Id="rId11" Type="http://schemas.openxmlformats.org/officeDocument/2006/relationships/oleObject" Target="../embeddings/oleObject459.bin"/><Relationship Id="rId10" Type="http://schemas.openxmlformats.org/officeDocument/2006/relationships/image" Target="../media/image439.emf"/><Relationship Id="rId1" Type="http://schemas.openxmlformats.org/officeDocument/2006/relationships/oleObject" Target="../embeddings/oleObject454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6.bin"/><Relationship Id="rId8" Type="http://schemas.openxmlformats.org/officeDocument/2006/relationships/image" Target="../media/image446.emf"/><Relationship Id="rId7" Type="http://schemas.openxmlformats.org/officeDocument/2006/relationships/oleObject" Target="../embeddings/oleObject465.bin"/><Relationship Id="rId6" Type="http://schemas.openxmlformats.org/officeDocument/2006/relationships/image" Target="../media/image445.emf"/><Relationship Id="rId5" Type="http://schemas.openxmlformats.org/officeDocument/2006/relationships/oleObject" Target="../embeddings/oleObject464.bin"/><Relationship Id="rId4" Type="http://schemas.openxmlformats.org/officeDocument/2006/relationships/image" Target="../media/image444.emf"/><Relationship Id="rId3" Type="http://schemas.openxmlformats.org/officeDocument/2006/relationships/oleObject" Target="../embeddings/oleObject463.bin"/><Relationship Id="rId2" Type="http://schemas.openxmlformats.org/officeDocument/2006/relationships/image" Target="../media/image443.emf"/><Relationship Id="rId14" Type="http://schemas.openxmlformats.org/officeDocument/2006/relationships/vmlDrawing" Target="../drawings/vmlDrawing44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48.emf"/><Relationship Id="rId11" Type="http://schemas.openxmlformats.org/officeDocument/2006/relationships/oleObject" Target="../embeddings/oleObject467.bin"/><Relationship Id="rId10" Type="http://schemas.openxmlformats.org/officeDocument/2006/relationships/image" Target="../media/image447.emf"/><Relationship Id="rId1" Type="http://schemas.openxmlformats.org/officeDocument/2006/relationships/oleObject" Target="../embeddings/oleObject462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5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2.png"/><Relationship Id="rId2" Type="http://schemas.openxmlformats.org/officeDocument/2006/relationships/image" Target="../media/image449.emf"/><Relationship Id="rId1" Type="http://schemas.openxmlformats.org/officeDocument/2006/relationships/oleObject" Target="../embeddings/oleObject468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3.bin"/><Relationship Id="rId8" Type="http://schemas.openxmlformats.org/officeDocument/2006/relationships/image" Target="../media/image453.emf"/><Relationship Id="rId7" Type="http://schemas.openxmlformats.org/officeDocument/2006/relationships/oleObject" Target="../embeddings/oleObject472.bin"/><Relationship Id="rId6" Type="http://schemas.openxmlformats.org/officeDocument/2006/relationships/image" Target="../media/image452.emf"/><Relationship Id="rId5" Type="http://schemas.openxmlformats.org/officeDocument/2006/relationships/oleObject" Target="../embeddings/oleObject471.bin"/><Relationship Id="rId4" Type="http://schemas.openxmlformats.org/officeDocument/2006/relationships/image" Target="../media/image451.emf"/><Relationship Id="rId32" Type="http://schemas.openxmlformats.org/officeDocument/2006/relationships/vmlDrawing" Target="../drawings/vmlDrawing46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464.emf"/><Relationship Id="rId3" Type="http://schemas.openxmlformats.org/officeDocument/2006/relationships/oleObject" Target="../embeddings/oleObject470.bin"/><Relationship Id="rId29" Type="http://schemas.openxmlformats.org/officeDocument/2006/relationships/oleObject" Target="../embeddings/oleObject483.bin"/><Relationship Id="rId28" Type="http://schemas.openxmlformats.org/officeDocument/2006/relationships/image" Target="../media/image463.emf"/><Relationship Id="rId27" Type="http://schemas.openxmlformats.org/officeDocument/2006/relationships/oleObject" Target="../embeddings/oleObject482.bin"/><Relationship Id="rId26" Type="http://schemas.openxmlformats.org/officeDocument/2006/relationships/image" Target="../media/image462.emf"/><Relationship Id="rId25" Type="http://schemas.openxmlformats.org/officeDocument/2006/relationships/oleObject" Target="../embeddings/oleObject481.bin"/><Relationship Id="rId24" Type="http://schemas.openxmlformats.org/officeDocument/2006/relationships/image" Target="../media/image461.emf"/><Relationship Id="rId23" Type="http://schemas.openxmlformats.org/officeDocument/2006/relationships/oleObject" Target="../embeddings/oleObject480.bin"/><Relationship Id="rId22" Type="http://schemas.openxmlformats.org/officeDocument/2006/relationships/image" Target="../media/image460.emf"/><Relationship Id="rId21" Type="http://schemas.openxmlformats.org/officeDocument/2006/relationships/oleObject" Target="../embeddings/oleObject479.bin"/><Relationship Id="rId20" Type="http://schemas.openxmlformats.org/officeDocument/2006/relationships/image" Target="../media/image459.emf"/><Relationship Id="rId2" Type="http://schemas.openxmlformats.org/officeDocument/2006/relationships/image" Target="../media/image450.emf"/><Relationship Id="rId19" Type="http://schemas.openxmlformats.org/officeDocument/2006/relationships/oleObject" Target="../embeddings/oleObject478.bin"/><Relationship Id="rId18" Type="http://schemas.openxmlformats.org/officeDocument/2006/relationships/image" Target="../media/image458.emf"/><Relationship Id="rId17" Type="http://schemas.openxmlformats.org/officeDocument/2006/relationships/oleObject" Target="../embeddings/oleObject477.bin"/><Relationship Id="rId16" Type="http://schemas.openxmlformats.org/officeDocument/2006/relationships/image" Target="../media/image457.emf"/><Relationship Id="rId15" Type="http://schemas.openxmlformats.org/officeDocument/2006/relationships/oleObject" Target="../embeddings/oleObject476.bin"/><Relationship Id="rId14" Type="http://schemas.openxmlformats.org/officeDocument/2006/relationships/image" Target="../media/image456.emf"/><Relationship Id="rId13" Type="http://schemas.openxmlformats.org/officeDocument/2006/relationships/oleObject" Target="../embeddings/oleObject475.bin"/><Relationship Id="rId12" Type="http://schemas.openxmlformats.org/officeDocument/2006/relationships/image" Target="../media/image455.emf"/><Relationship Id="rId11" Type="http://schemas.openxmlformats.org/officeDocument/2006/relationships/oleObject" Target="../embeddings/oleObject474.bin"/><Relationship Id="rId10" Type="http://schemas.openxmlformats.org/officeDocument/2006/relationships/image" Target="../media/image454.emf"/><Relationship Id="rId1" Type="http://schemas.openxmlformats.org/officeDocument/2006/relationships/oleObject" Target="../embeddings/oleObject469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8.bin"/><Relationship Id="rId8" Type="http://schemas.openxmlformats.org/officeDocument/2006/relationships/image" Target="../media/image468.emf"/><Relationship Id="rId7" Type="http://schemas.openxmlformats.org/officeDocument/2006/relationships/oleObject" Target="../embeddings/oleObject487.bin"/><Relationship Id="rId6" Type="http://schemas.openxmlformats.org/officeDocument/2006/relationships/image" Target="../media/image467.emf"/><Relationship Id="rId5" Type="http://schemas.openxmlformats.org/officeDocument/2006/relationships/oleObject" Target="../embeddings/oleObject486.bin"/><Relationship Id="rId4" Type="http://schemas.openxmlformats.org/officeDocument/2006/relationships/image" Target="../media/image466.emf"/><Relationship Id="rId30" Type="http://schemas.openxmlformats.org/officeDocument/2006/relationships/vmlDrawing" Target="../drawings/vmlDrawing47.vml"/><Relationship Id="rId3" Type="http://schemas.openxmlformats.org/officeDocument/2006/relationships/oleObject" Target="../embeddings/oleObject485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478.emf"/><Relationship Id="rId27" Type="http://schemas.openxmlformats.org/officeDocument/2006/relationships/oleObject" Target="../embeddings/oleObject497.bin"/><Relationship Id="rId26" Type="http://schemas.openxmlformats.org/officeDocument/2006/relationships/image" Target="../media/image477.emf"/><Relationship Id="rId25" Type="http://schemas.openxmlformats.org/officeDocument/2006/relationships/oleObject" Target="../embeddings/oleObject496.bin"/><Relationship Id="rId24" Type="http://schemas.openxmlformats.org/officeDocument/2006/relationships/image" Target="../media/image476.emf"/><Relationship Id="rId23" Type="http://schemas.openxmlformats.org/officeDocument/2006/relationships/oleObject" Target="../embeddings/oleObject495.bin"/><Relationship Id="rId22" Type="http://schemas.openxmlformats.org/officeDocument/2006/relationships/image" Target="../media/image475.emf"/><Relationship Id="rId21" Type="http://schemas.openxmlformats.org/officeDocument/2006/relationships/oleObject" Target="../embeddings/oleObject494.bin"/><Relationship Id="rId20" Type="http://schemas.openxmlformats.org/officeDocument/2006/relationships/image" Target="../media/image474.emf"/><Relationship Id="rId2" Type="http://schemas.openxmlformats.org/officeDocument/2006/relationships/image" Target="../media/image465.emf"/><Relationship Id="rId19" Type="http://schemas.openxmlformats.org/officeDocument/2006/relationships/oleObject" Target="../embeddings/oleObject493.bin"/><Relationship Id="rId18" Type="http://schemas.openxmlformats.org/officeDocument/2006/relationships/image" Target="../media/image473.emf"/><Relationship Id="rId17" Type="http://schemas.openxmlformats.org/officeDocument/2006/relationships/oleObject" Target="../embeddings/oleObject492.bin"/><Relationship Id="rId16" Type="http://schemas.openxmlformats.org/officeDocument/2006/relationships/image" Target="../media/image472.emf"/><Relationship Id="rId15" Type="http://schemas.openxmlformats.org/officeDocument/2006/relationships/oleObject" Target="../embeddings/oleObject491.bin"/><Relationship Id="rId14" Type="http://schemas.openxmlformats.org/officeDocument/2006/relationships/image" Target="../media/image471.emf"/><Relationship Id="rId13" Type="http://schemas.openxmlformats.org/officeDocument/2006/relationships/oleObject" Target="../embeddings/oleObject490.bin"/><Relationship Id="rId12" Type="http://schemas.openxmlformats.org/officeDocument/2006/relationships/image" Target="../media/image470.emf"/><Relationship Id="rId11" Type="http://schemas.openxmlformats.org/officeDocument/2006/relationships/oleObject" Target="../embeddings/oleObject489.bin"/><Relationship Id="rId10" Type="http://schemas.openxmlformats.org/officeDocument/2006/relationships/image" Target="../media/image469.emf"/><Relationship Id="rId1" Type="http://schemas.openxmlformats.org/officeDocument/2006/relationships/oleObject" Target="../embeddings/oleObject484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9.emf"/><Relationship Id="rId1" Type="http://schemas.openxmlformats.org/officeDocument/2006/relationships/oleObject" Target="../embeddings/oleObject498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3.bin"/><Relationship Id="rId8" Type="http://schemas.openxmlformats.org/officeDocument/2006/relationships/image" Target="../media/image483.emf"/><Relationship Id="rId7" Type="http://schemas.openxmlformats.org/officeDocument/2006/relationships/oleObject" Target="../embeddings/oleObject502.bin"/><Relationship Id="rId6" Type="http://schemas.openxmlformats.org/officeDocument/2006/relationships/image" Target="../media/image482.emf"/><Relationship Id="rId5" Type="http://schemas.openxmlformats.org/officeDocument/2006/relationships/oleObject" Target="../embeddings/oleObject501.bin"/><Relationship Id="rId4" Type="http://schemas.openxmlformats.org/officeDocument/2006/relationships/image" Target="../media/image481.emf"/><Relationship Id="rId3" Type="http://schemas.openxmlformats.org/officeDocument/2006/relationships/oleObject" Target="../embeddings/oleObject500.bin"/><Relationship Id="rId26" Type="http://schemas.openxmlformats.org/officeDocument/2006/relationships/vmlDrawing" Target="../drawings/vmlDrawing49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491.emf"/><Relationship Id="rId23" Type="http://schemas.openxmlformats.org/officeDocument/2006/relationships/oleObject" Target="../embeddings/oleObject510.bin"/><Relationship Id="rId22" Type="http://schemas.openxmlformats.org/officeDocument/2006/relationships/image" Target="../media/image490.emf"/><Relationship Id="rId21" Type="http://schemas.openxmlformats.org/officeDocument/2006/relationships/oleObject" Target="../embeddings/oleObject509.bin"/><Relationship Id="rId20" Type="http://schemas.openxmlformats.org/officeDocument/2006/relationships/image" Target="../media/image489.emf"/><Relationship Id="rId2" Type="http://schemas.openxmlformats.org/officeDocument/2006/relationships/image" Target="../media/image480.emf"/><Relationship Id="rId19" Type="http://schemas.openxmlformats.org/officeDocument/2006/relationships/oleObject" Target="../embeddings/oleObject508.bin"/><Relationship Id="rId18" Type="http://schemas.openxmlformats.org/officeDocument/2006/relationships/image" Target="../media/image488.emf"/><Relationship Id="rId17" Type="http://schemas.openxmlformats.org/officeDocument/2006/relationships/oleObject" Target="../embeddings/oleObject507.bin"/><Relationship Id="rId16" Type="http://schemas.openxmlformats.org/officeDocument/2006/relationships/image" Target="../media/image487.emf"/><Relationship Id="rId15" Type="http://schemas.openxmlformats.org/officeDocument/2006/relationships/oleObject" Target="../embeddings/oleObject506.bin"/><Relationship Id="rId14" Type="http://schemas.openxmlformats.org/officeDocument/2006/relationships/image" Target="../media/image486.emf"/><Relationship Id="rId13" Type="http://schemas.openxmlformats.org/officeDocument/2006/relationships/oleObject" Target="../embeddings/oleObject505.bin"/><Relationship Id="rId12" Type="http://schemas.openxmlformats.org/officeDocument/2006/relationships/image" Target="../media/image485.emf"/><Relationship Id="rId11" Type="http://schemas.openxmlformats.org/officeDocument/2006/relationships/oleObject" Target="../embeddings/oleObject504.bin"/><Relationship Id="rId10" Type="http://schemas.openxmlformats.org/officeDocument/2006/relationships/image" Target="../media/image484.emf"/><Relationship Id="rId1" Type="http://schemas.openxmlformats.org/officeDocument/2006/relationships/oleObject" Target="../embeddings/oleObject499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5.bin"/><Relationship Id="rId8" Type="http://schemas.openxmlformats.org/officeDocument/2006/relationships/image" Target="../media/image495.emf"/><Relationship Id="rId7" Type="http://schemas.openxmlformats.org/officeDocument/2006/relationships/oleObject" Target="../embeddings/oleObject514.bin"/><Relationship Id="rId6" Type="http://schemas.openxmlformats.org/officeDocument/2006/relationships/image" Target="../media/image494.emf"/><Relationship Id="rId5" Type="http://schemas.openxmlformats.org/officeDocument/2006/relationships/oleObject" Target="../embeddings/oleObject513.bin"/><Relationship Id="rId4" Type="http://schemas.openxmlformats.org/officeDocument/2006/relationships/image" Target="../media/image493.emf"/><Relationship Id="rId3" Type="http://schemas.openxmlformats.org/officeDocument/2006/relationships/oleObject" Target="../embeddings/oleObject512.bin"/><Relationship Id="rId2" Type="http://schemas.openxmlformats.org/officeDocument/2006/relationships/image" Target="../media/image492.emf"/><Relationship Id="rId18" Type="http://schemas.openxmlformats.org/officeDocument/2006/relationships/vmlDrawing" Target="../drawings/vmlDrawing50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99.emf"/><Relationship Id="rId15" Type="http://schemas.openxmlformats.org/officeDocument/2006/relationships/oleObject" Target="../embeddings/oleObject518.bin"/><Relationship Id="rId14" Type="http://schemas.openxmlformats.org/officeDocument/2006/relationships/image" Target="../media/image498.emf"/><Relationship Id="rId13" Type="http://schemas.openxmlformats.org/officeDocument/2006/relationships/oleObject" Target="../embeddings/oleObject517.bin"/><Relationship Id="rId12" Type="http://schemas.openxmlformats.org/officeDocument/2006/relationships/image" Target="../media/image497.emf"/><Relationship Id="rId11" Type="http://schemas.openxmlformats.org/officeDocument/2006/relationships/oleObject" Target="../embeddings/oleObject516.bin"/><Relationship Id="rId10" Type="http://schemas.openxmlformats.org/officeDocument/2006/relationships/image" Target="../media/image496.emf"/><Relationship Id="rId1" Type="http://schemas.openxmlformats.org/officeDocument/2006/relationships/oleObject" Target="../embeddings/oleObject511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3.bin"/><Relationship Id="rId8" Type="http://schemas.openxmlformats.org/officeDocument/2006/relationships/image" Target="../media/image503.emf"/><Relationship Id="rId7" Type="http://schemas.openxmlformats.org/officeDocument/2006/relationships/oleObject" Target="../embeddings/oleObject522.bin"/><Relationship Id="rId64" Type="http://schemas.openxmlformats.org/officeDocument/2006/relationships/vmlDrawing" Target="../drawings/vmlDrawing51.vml"/><Relationship Id="rId63" Type="http://schemas.openxmlformats.org/officeDocument/2006/relationships/slideLayout" Target="../slideLayouts/slideLayout7.xml"/><Relationship Id="rId62" Type="http://schemas.openxmlformats.org/officeDocument/2006/relationships/image" Target="../media/image530.emf"/><Relationship Id="rId61" Type="http://schemas.openxmlformats.org/officeDocument/2006/relationships/oleObject" Target="../embeddings/oleObject549.bin"/><Relationship Id="rId60" Type="http://schemas.openxmlformats.org/officeDocument/2006/relationships/image" Target="../media/image529.emf"/><Relationship Id="rId6" Type="http://schemas.openxmlformats.org/officeDocument/2006/relationships/image" Target="../media/image502.emf"/><Relationship Id="rId59" Type="http://schemas.openxmlformats.org/officeDocument/2006/relationships/oleObject" Target="../embeddings/oleObject548.bin"/><Relationship Id="rId58" Type="http://schemas.openxmlformats.org/officeDocument/2006/relationships/image" Target="../media/image528.emf"/><Relationship Id="rId57" Type="http://schemas.openxmlformats.org/officeDocument/2006/relationships/oleObject" Target="../embeddings/oleObject547.bin"/><Relationship Id="rId56" Type="http://schemas.openxmlformats.org/officeDocument/2006/relationships/image" Target="../media/image527.emf"/><Relationship Id="rId55" Type="http://schemas.openxmlformats.org/officeDocument/2006/relationships/oleObject" Target="../embeddings/oleObject546.bin"/><Relationship Id="rId54" Type="http://schemas.openxmlformats.org/officeDocument/2006/relationships/image" Target="../media/image526.emf"/><Relationship Id="rId53" Type="http://schemas.openxmlformats.org/officeDocument/2006/relationships/oleObject" Target="../embeddings/oleObject545.bin"/><Relationship Id="rId52" Type="http://schemas.openxmlformats.org/officeDocument/2006/relationships/image" Target="../media/image525.emf"/><Relationship Id="rId51" Type="http://schemas.openxmlformats.org/officeDocument/2006/relationships/oleObject" Target="../embeddings/oleObject544.bin"/><Relationship Id="rId50" Type="http://schemas.openxmlformats.org/officeDocument/2006/relationships/image" Target="../media/image524.emf"/><Relationship Id="rId5" Type="http://schemas.openxmlformats.org/officeDocument/2006/relationships/oleObject" Target="../embeddings/oleObject521.bin"/><Relationship Id="rId49" Type="http://schemas.openxmlformats.org/officeDocument/2006/relationships/oleObject" Target="../embeddings/oleObject543.bin"/><Relationship Id="rId48" Type="http://schemas.openxmlformats.org/officeDocument/2006/relationships/image" Target="../media/image523.emf"/><Relationship Id="rId47" Type="http://schemas.openxmlformats.org/officeDocument/2006/relationships/oleObject" Target="../embeddings/oleObject542.bin"/><Relationship Id="rId46" Type="http://schemas.openxmlformats.org/officeDocument/2006/relationships/image" Target="../media/image522.emf"/><Relationship Id="rId45" Type="http://schemas.openxmlformats.org/officeDocument/2006/relationships/oleObject" Target="../embeddings/oleObject541.bin"/><Relationship Id="rId44" Type="http://schemas.openxmlformats.org/officeDocument/2006/relationships/image" Target="../media/image521.emf"/><Relationship Id="rId43" Type="http://schemas.openxmlformats.org/officeDocument/2006/relationships/oleObject" Target="../embeddings/oleObject540.bin"/><Relationship Id="rId42" Type="http://schemas.openxmlformats.org/officeDocument/2006/relationships/image" Target="../media/image520.emf"/><Relationship Id="rId41" Type="http://schemas.openxmlformats.org/officeDocument/2006/relationships/oleObject" Target="../embeddings/oleObject539.bin"/><Relationship Id="rId40" Type="http://schemas.openxmlformats.org/officeDocument/2006/relationships/image" Target="../media/image519.emf"/><Relationship Id="rId4" Type="http://schemas.openxmlformats.org/officeDocument/2006/relationships/image" Target="../media/image501.emf"/><Relationship Id="rId39" Type="http://schemas.openxmlformats.org/officeDocument/2006/relationships/oleObject" Target="../embeddings/oleObject538.bin"/><Relationship Id="rId38" Type="http://schemas.openxmlformats.org/officeDocument/2006/relationships/image" Target="../media/image518.emf"/><Relationship Id="rId37" Type="http://schemas.openxmlformats.org/officeDocument/2006/relationships/oleObject" Target="../embeddings/oleObject537.bin"/><Relationship Id="rId36" Type="http://schemas.openxmlformats.org/officeDocument/2006/relationships/image" Target="../media/image517.emf"/><Relationship Id="rId35" Type="http://schemas.openxmlformats.org/officeDocument/2006/relationships/oleObject" Target="../embeddings/oleObject536.bin"/><Relationship Id="rId34" Type="http://schemas.openxmlformats.org/officeDocument/2006/relationships/image" Target="../media/image516.emf"/><Relationship Id="rId33" Type="http://schemas.openxmlformats.org/officeDocument/2006/relationships/oleObject" Target="../embeddings/oleObject535.bin"/><Relationship Id="rId32" Type="http://schemas.openxmlformats.org/officeDocument/2006/relationships/image" Target="../media/image515.emf"/><Relationship Id="rId31" Type="http://schemas.openxmlformats.org/officeDocument/2006/relationships/oleObject" Target="../embeddings/oleObject534.bin"/><Relationship Id="rId30" Type="http://schemas.openxmlformats.org/officeDocument/2006/relationships/image" Target="../media/image514.emf"/><Relationship Id="rId3" Type="http://schemas.openxmlformats.org/officeDocument/2006/relationships/oleObject" Target="../embeddings/oleObject520.bin"/><Relationship Id="rId29" Type="http://schemas.openxmlformats.org/officeDocument/2006/relationships/oleObject" Target="../embeddings/oleObject533.bin"/><Relationship Id="rId28" Type="http://schemas.openxmlformats.org/officeDocument/2006/relationships/image" Target="../media/image513.emf"/><Relationship Id="rId27" Type="http://schemas.openxmlformats.org/officeDocument/2006/relationships/oleObject" Target="../embeddings/oleObject532.bin"/><Relationship Id="rId26" Type="http://schemas.openxmlformats.org/officeDocument/2006/relationships/image" Target="../media/image512.emf"/><Relationship Id="rId25" Type="http://schemas.openxmlformats.org/officeDocument/2006/relationships/oleObject" Target="../embeddings/oleObject531.bin"/><Relationship Id="rId24" Type="http://schemas.openxmlformats.org/officeDocument/2006/relationships/image" Target="../media/image511.emf"/><Relationship Id="rId23" Type="http://schemas.openxmlformats.org/officeDocument/2006/relationships/oleObject" Target="../embeddings/oleObject530.bin"/><Relationship Id="rId22" Type="http://schemas.openxmlformats.org/officeDocument/2006/relationships/image" Target="../media/image510.emf"/><Relationship Id="rId21" Type="http://schemas.openxmlformats.org/officeDocument/2006/relationships/oleObject" Target="../embeddings/oleObject529.bin"/><Relationship Id="rId20" Type="http://schemas.openxmlformats.org/officeDocument/2006/relationships/image" Target="../media/image509.emf"/><Relationship Id="rId2" Type="http://schemas.openxmlformats.org/officeDocument/2006/relationships/image" Target="../media/image500.emf"/><Relationship Id="rId19" Type="http://schemas.openxmlformats.org/officeDocument/2006/relationships/oleObject" Target="../embeddings/oleObject528.bin"/><Relationship Id="rId18" Type="http://schemas.openxmlformats.org/officeDocument/2006/relationships/image" Target="../media/image508.emf"/><Relationship Id="rId17" Type="http://schemas.openxmlformats.org/officeDocument/2006/relationships/oleObject" Target="../embeddings/oleObject527.bin"/><Relationship Id="rId16" Type="http://schemas.openxmlformats.org/officeDocument/2006/relationships/image" Target="../media/image507.emf"/><Relationship Id="rId15" Type="http://schemas.openxmlformats.org/officeDocument/2006/relationships/oleObject" Target="../embeddings/oleObject526.bin"/><Relationship Id="rId14" Type="http://schemas.openxmlformats.org/officeDocument/2006/relationships/image" Target="../media/image506.emf"/><Relationship Id="rId13" Type="http://schemas.openxmlformats.org/officeDocument/2006/relationships/oleObject" Target="../embeddings/oleObject525.bin"/><Relationship Id="rId12" Type="http://schemas.openxmlformats.org/officeDocument/2006/relationships/image" Target="../media/image505.emf"/><Relationship Id="rId11" Type="http://schemas.openxmlformats.org/officeDocument/2006/relationships/oleObject" Target="../embeddings/oleObject524.bin"/><Relationship Id="rId10" Type="http://schemas.openxmlformats.org/officeDocument/2006/relationships/image" Target="../media/image504.emf"/><Relationship Id="rId1" Type="http://schemas.openxmlformats.org/officeDocument/2006/relationships/oleObject" Target="../embeddings/oleObject519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4.bin"/><Relationship Id="rId8" Type="http://schemas.openxmlformats.org/officeDocument/2006/relationships/image" Target="../media/image534.emf"/><Relationship Id="rId7" Type="http://schemas.openxmlformats.org/officeDocument/2006/relationships/oleObject" Target="../embeddings/oleObject553.bin"/><Relationship Id="rId6" Type="http://schemas.openxmlformats.org/officeDocument/2006/relationships/image" Target="../media/image533.emf"/><Relationship Id="rId5" Type="http://schemas.openxmlformats.org/officeDocument/2006/relationships/oleObject" Target="../embeddings/oleObject552.bin"/><Relationship Id="rId4" Type="http://schemas.openxmlformats.org/officeDocument/2006/relationships/image" Target="../media/image532.emf"/><Relationship Id="rId3" Type="http://schemas.openxmlformats.org/officeDocument/2006/relationships/oleObject" Target="../embeddings/oleObject551.bin"/><Relationship Id="rId2" Type="http://schemas.openxmlformats.org/officeDocument/2006/relationships/image" Target="../media/image531.emf"/><Relationship Id="rId12" Type="http://schemas.openxmlformats.org/officeDocument/2006/relationships/vmlDrawing" Target="../drawings/vmlDrawing5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35.emf"/><Relationship Id="rId1" Type="http://schemas.openxmlformats.org/officeDocument/2006/relationships/oleObject" Target="../embeddings/oleObject550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9.bin"/><Relationship Id="rId8" Type="http://schemas.openxmlformats.org/officeDocument/2006/relationships/image" Target="../media/image539.emf"/><Relationship Id="rId7" Type="http://schemas.openxmlformats.org/officeDocument/2006/relationships/oleObject" Target="../embeddings/oleObject558.bin"/><Relationship Id="rId6" Type="http://schemas.openxmlformats.org/officeDocument/2006/relationships/image" Target="../media/image538.emf"/><Relationship Id="rId5" Type="http://schemas.openxmlformats.org/officeDocument/2006/relationships/oleObject" Target="../embeddings/oleObject557.bin"/><Relationship Id="rId48" Type="http://schemas.openxmlformats.org/officeDocument/2006/relationships/vmlDrawing" Target="../drawings/vmlDrawing53.vml"/><Relationship Id="rId47" Type="http://schemas.openxmlformats.org/officeDocument/2006/relationships/slideLayout" Target="../slideLayouts/slideLayout7.xml"/><Relationship Id="rId46" Type="http://schemas.openxmlformats.org/officeDocument/2006/relationships/image" Target="../media/image558.emf"/><Relationship Id="rId45" Type="http://schemas.openxmlformats.org/officeDocument/2006/relationships/oleObject" Target="../embeddings/oleObject577.bin"/><Relationship Id="rId44" Type="http://schemas.openxmlformats.org/officeDocument/2006/relationships/image" Target="../media/image557.emf"/><Relationship Id="rId43" Type="http://schemas.openxmlformats.org/officeDocument/2006/relationships/oleObject" Target="../embeddings/oleObject576.bin"/><Relationship Id="rId42" Type="http://schemas.openxmlformats.org/officeDocument/2006/relationships/image" Target="../media/image556.emf"/><Relationship Id="rId41" Type="http://schemas.openxmlformats.org/officeDocument/2006/relationships/oleObject" Target="../embeddings/oleObject575.bin"/><Relationship Id="rId40" Type="http://schemas.openxmlformats.org/officeDocument/2006/relationships/image" Target="../media/image555.emf"/><Relationship Id="rId4" Type="http://schemas.openxmlformats.org/officeDocument/2006/relationships/image" Target="../media/image537.emf"/><Relationship Id="rId39" Type="http://schemas.openxmlformats.org/officeDocument/2006/relationships/oleObject" Target="../embeddings/oleObject574.bin"/><Relationship Id="rId38" Type="http://schemas.openxmlformats.org/officeDocument/2006/relationships/image" Target="../media/image554.emf"/><Relationship Id="rId37" Type="http://schemas.openxmlformats.org/officeDocument/2006/relationships/oleObject" Target="../embeddings/oleObject573.bin"/><Relationship Id="rId36" Type="http://schemas.openxmlformats.org/officeDocument/2006/relationships/image" Target="../media/image553.emf"/><Relationship Id="rId35" Type="http://schemas.openxmlformats.org/officeDocument/2006/relationships/oleObject" Target="../embeddings/oleObject572.bin"/><Relationship Id="rId34" Type="http://schemas.openxmlformats.org/officeDocument/2006/relationships/image" Target="../media/image552.emf"/><Relationship Id="rId33" Type="http://schemas.openxmlformats.org/officeDocument/2006/relationships/oleObject" Target="../embeddings/oleObject571.bin"/><Relationship Id="rId32" Type="http://schemas.openxmlformats.org/officeDocument/2006/relationships/image" Target="../media/image551.emf"/><Relationship Id="rId31" Type="http://schemas.openxmlformats.org/officeDocument/2006/relationships/oleObject" Target="../embeddings/oleObject570.bin"/><Relationship Id="rId30" Type="http://schemas.openxmlformats.org/officeDocument/2006/relationships/image" Target="../media/image550.emf"/><Relationship Id="rId3" Type="http://schemas.openxmlformats.org/officeDocument/2006/relationships/oleObject" Target="../embeddings/oleObject556.bin"/><Relationship Id="rId29" Type="http://schemas.openxmlformats.org/officeDocument/2006/relationships/oleObject" Target="../embeddings/oleObject569.bin"/><Relationship Id="rId28" Type="http://schemas.openxmlformats.org/officeDocument/2006/relationships/image" Target="../media/image549.emf"/><Relationship Id="rId27" Type="http://schemas.openxmlformats.org/officeDocument/2006/relationships/oleObject" Target="../embeddings/oleObject568.bin"/><Relationship Id="rId26" Type="http://schemas.openxmlformats.org/officeDocument/2006/relationships/image" Target="../media/image548.emf"/><Relationship Id="rId25" Type="http://schemas.openxmlformats.org/officeDocument/2006/relationships/oleObject" Target="../embeddings/oleObject567.bin"/><Relationship Id="rId24" Type="http://schemas.openxmlformats.org/officeDocument/2006/relationships/image" Target="../media/image547.emf"/><Relationship Id="rId23" Type="http://schemas.openxmlformats.org/officeDocument/2006/relationships/oleObject" Target="../embeddings/oleObject566.bin"/><Relationship Id="rId22" Type="http://schemas.openxmlformats.org/officeDocument/2006/relationships/image" Target="../media/image546.emf"/><Relationship Id="rId21" Type="http://schemas.openxmlformats.org/officeDocument/2006/relationships/oleObject" Target="../embeddings/oleObject565.bin"/><Relationship Id="rId20" Type="http://schemas.openxmlformats.org/officeDocument/2006/relationships/image" Target="../media/image545.emf"/><Relationship Id="rId2" Type="http://schemas.openxmlformats.org/officeDocument/2006/relationships/image" Target="../media/image536.emf"/><Relationship Id="rId19" Type="http://schemas.openxmlformats.org/officeDocument/2006/relationships/oleObject" Target="../embeddings/oleObject564.bin"/><Relationship Id="rId18" Type="http://schemas.openxmlformats.org/officeDocument/2006/relationships/image" Target="../media/image544.emf"/><Relationship Id="rId17" Type="http://schemas.openxmlformats.org/officeDocument/2006/relationships/oleObject" Target="../embeddings/oleObject563.bin"/><Relationship Id="rId16" Type="http://schemas.openxmlformats.org/officeDocument/2006/relationships/image" Target="../media/image543.emf"/><Relationship Id="rId15" Type="http://schemas.openxmlformats.org/officeDocument/2006/relationships/oleObject" Target="../embeddings/oleObject562.bin"/><Relationship Id="rId14" Type="http://schemas.openxmlformats.org/officeDocument/2006/relationships/image" Target="../media/image542.emf"/><Relationship Id="rId13" Type="http://schemas.openxmlformats.org/officeDocument/2006/relationships/oleObject" Target="../embeddings/oleObject561.bin"/><Relationship Id="rId12" Type="http://schemas.openxmlformats.org/officeDocument/2006/relationships/image" Target="../media/image541.emf"/><Relationship Id="rId11" Type="http://schemas.openxmlformats.org/officeDocument/2006/relationships/oleObject" Target="../embeddings/oleObject560.bin"/><Relationship Id="rId10" Type="http://schemas.openxmlformats.org/officeDocument/2006/relationships/image" Target="../media/image540.emf"/><Relationship Id="rId1" Type="http://schemas.openxmlformats.org/officeDocument/2006/relationships/oleObject" Target="../embeddings/oleObject555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2.bin"/><Relationship Id="rId8" Type="http://schemas.openxmlformats.org/officeDocument/2006/relationships/image" Target="../media/image562.emf"/><Relationship Id="rId7" Type="http://schemas.openxmlformats.org/officeDocument/2006/relationships/oleObject" Target="../embeddings/oleObject581.bin"/><Relationship Id="rId60" Type="http://schemas.openxmlformats.org/officeDocument/2006/relationships/vmlDrawing" Target="../drawings/vmlDrawing54.vml"/><Relationship Id="rId6" Type="http://schemas.openxmlformats.org/officeDocument/2006/relationships/image" Target="../media/image561.emf"/><Relationship Id="rId59" Type="http://schemas.openxmlformats.org/officeDocument/2006/relationships/slideLayout" Target="../slideLayouts/slideLayout7.xml"/><Relationship Id="rId58" Type="http://schemas.openxmlformats.org/officeDocument/2006/relationships/image" Target="../media/image587.emf"/><Relationship Id="rId57" Type="http://schemas.openxmlformats.org/officeDocument/2006/relationships/oleObject" Target="../embeddings/oleObject606.bin"/><Relationship Id="rId56" Type="http://schemas.openxmlformats.org/officeDocument/2006/relationships/image" Target="../media/image586.emf"/><Relationship Id="rId55" Type="http://schemas.openxmlformats.org/officeDocument/2006/relationships/oleObject" Target="../embeddings/oleObject605.bin"/><Relationship Id="rId54" Type="http://schemas.openxmlformats.org/officeDocument/2006/relationships/image" Target="../media/image585.emf"/><Relationship Id="rId53" Type="http://schemas.openxmlformats.org/officeDocument/2006/relationships/oleObject" Target="../embeddings/oleObject604.bin"/><Relationship Id="rId52" Type="http://schemas.openxmlformats.org/officeDocument/2006/relationships/image" Target="../media/image584.emf"/><Relationship Id="rId51" Type="http://schemas.openxmlformats.org/officeDocument/2006/relationships/oleObject" Target="../embeddings/oleObject603.bin"/><Relationship Id="rId50" Type="http://schemas.openxmlformats.org/officeDocument/2006/relationships/image" Target="../media/image583.emf"/><Relationship Id="rId5" Type="http://schemas.openxmlformats.org/officeDocument/2006/relationships/oleObject" Target="../embeddings/oleObject580.bin"/><Relationship Id="rId49" Type="http://schemas.openxmlformats.org/officeDocument/2006/relationships/oleObject" Target="../embeddings/oleObject602.bin"/><Relationship Id="rId48" Type="http://schemas.openxmlformats.org/officeDocument/2006/relationships/image" Target="../media/image582.emf"/><Relationship Id="rId47" Type="http://schemas.openxmlformats.org/officeDocument/2006/relationships/oleObject" Target="../embeddings/oleObject601.bin"/><Relationship Id="rId46" Type="http://schemas.openxmlformats.org/officeDocument/2006/relationships/image" Target="../media/image581.emf"/><Relationship Id="rId45" Type="http://schemas.openxmlformats.org/officeDocument/2006/relationships/oleObject" Target="../embeddings/oleObject600.bin"/><Relationship Id="rId44" Type="http://schemas.openxmlformats.org/officeDocument/2006/relationships/image" Target="../media/image580.emf"/><Relationship Id="rId43" Type="http://schemas.openxmlformats.org/officeDocument/2006/relationships/oleObject" Target="../embeddings/oleObject599.bin"/><Relationship Id="rId42" Type="http://schemas.openxmlformats.org/officeDocument/2006/relationships/image" Target="../media/image579.emf"/><Relationship Id="rId41" Type="http://schemas.openxmlformats.org/officeDocument/2006/relationships/oleObject" Target="../embeddings/oleObject598.bin"/><Relationship Id="rId40" Type="http://schemas.openxmlformats.org/officeDocument/2006/relationships/image" Target="../media/image578.emf"/><Relationship Id="rId4" Type="http://schemas.openxmlformats.org/officeDocument/2006/relationships/image" Target="../media/image560.emf"/><Relationship Id="rId39" Type="http://schemas.openxmlformats.org/officeDocument/2006/relationships/oleObject" Target="../embeddings/oleObject597.bin"/><Relationship Id="rId38" Type="http://schemas.openxmlformats.org/officeDocument/2006/relationships/image" Target="../media/image577.emf"/><Relationship Id="rId37" Type="http://schemas.openxmlformats.org/officeDocument/2006/relationships/oleObject" Target="../embeddings/oleObject596.bin"/><Relationship Id="rId36" Type="http://schemas.openxmlformats.org/officeDocument/2006/relationships/image" Target="../media/image576.emf"/><Relationship Id="rId35" Type="http://schemas.openxmlformats.org/officeDocument/2006/relationships/oleObject" Target="../embeddings/oleObject595.bin"/><Relationship Id="rId34" Type="http://schemas.openxmlformats.org/officeDocument/2006/relationships/image" Target="../media/image575.emf"/><Relationship Id="rId33" Type="http://schemas.openxmlformats.org/officeDocument/2006/relationships/oleObject" Target="../embeddings/oleObject594.bin"/><Relationship Id="rId32" Type="http://schemas.openxmlformats.org/officeDocument/2006/relationships/image" Target="../media/image574.emf"/><Relationship Id="rId31" Type="http://schemas.openxmlformats.org/officeDocument/2006/relationships/oleObject" Target="../embeddings/oleObject593.bin"/><Relationship Id="rId30" Type="http://schemas.openxmlformats.org/officeDocument/2006/relationships/image" Target="../media/image573.emf"/><Relationship Id="rId3" Type="http://schemas.openxmlformats.org/officeDocument/2006/relationships/oleObject" Target="../embeddings/oleObject579.bin"/><Relationship Id="rId29" Type="http://schemas.openxmlformats.org/officeDocument/2006/relationships/oleObject" Target="../embeddings/oleObject592.bin"/><Relationship Id="rId28" Type="http://schemas.openxmlformats.org/officeDocument/2006/relationships/image" Target="../media/image572.emf"/><Relationship Id="rId27" Type="http://schemas.openxmlformats.org/officeDocument/2006/relationships/oleObject" Target="../embeddings/oleObject591.bin"/><Relationship Id="rId26" Type="http://schemas.openxmlformats.org/officeDocument/2006/relationships/image" Target="../media/image571.emf"/><Relationship Id="rId25" Type="http://schemas.openxmlformats.org/officeDocument/2006/relationships/oleObject" Target="../embeddings/oleObject590.bin"/><Relationship Id="rId24" Type="http://schemas.openxmlformats.org/officeDocument/2006/relationships/image" Target="../media/image570.emf"/><Relationship Id="rId23" Type="http://schemas.openxmlformats.org/officeDocument/2006/relationships/oleObject" Target="../embeddings/oleObject589.bin"/><Relationship Id="rId22" Type="http://schemas.openxmlformats.org/officeDocument/2006/relationships/image" Target="../media/image569.emf"/><Relationship Id="rId21" Type="http://schemas.openxmlformats.org/officeDocument/2006/relationships/oleObject" Target="../embeddings/oleObject588.bin"/><Relationship Id="rId20" Type="http://schemas.openxmlformats.org/officeDocument/2006/relationships/image" Target="../media/image568.emf"/><Relationship Id="rId2" Type="http://schemas.openxmlformats.org/officeDocument/2006/relationships/image" Target="../media/image559.emf"/><Relationship Id="rId19" Type="http://schemas.openxmlformats.org/officeDocument/2006/relationships/oleObject" Target="../embeddings/oleObject587.bin"/><Relationship Id="rId18" Type="http://schemas.openxmlformats.org/officeDocument/2006/relationships/image" Target="../media/image567.emf"/><Relationship Id="rId17" Type="http://schemas.openxmlformats.org/officeDocument/2006/relationships/oleObject" Target="../embeddings/oleObject586.bin"/><Relationship Id="rId16" Type="http://schemas.openxmlformats.org/officeDocument/2006/relationships/image" Target="../media/image566.emf"/><Relationship Id="rId15" Type="http://schemas.openxmlformats.org/officeDocument/2006/relationships/oleObject" Target="../embeddings/oleObject585.bin"/><Relationship Id="rId14" Type="http://schemas.openxmlformats.org/officeDocument/2006/relationships/image" Target="../media/image565.emf"/><Relationship Id="rId13" Type="http://schemas.openxmlformats.org/officeDocument/2006/relationships/oleObject" Target="../embeddings/oleObject584.bin"/><Relationship Id="rId12" Type="http://schemas.openxmlformats.org/officeDocument/2006/relationships/image" Target="../media/image564.emf"/><Relationship Id="rId11" Type="http://schemas.openxmlformats.org/officeDocument/2006/relationships/oleObject" Target="../embeddings/oleObject583.bin"/><Relationship Id="rId10" Type="http://schemas.openxmlformats.org/officeDocument/2006/relationships/image" Target="../media/image563.emf"/><Relationship Id="rId1" Type="http://schemas.openxmlformats.org/officeDocument/2006/relationships/oleObject" Target="../embeddings/oleObject578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1.bin"/><Relationship Id="rId8" Type="http://schemas.openxmlformats.org/officeDocument/2006/relationships/image" Target="../media/image591.emf"/><Relationship Id="rId7" Type="http://schemas.openxmlformats.org/officeDocument/2006/relationships/oleObject" Target="../embeddings/oleObject610.bin"/><Relationship Id="rId6" Type="http://schemas.openxmlformats.org/officeDocument/2006/relationships/image" Target="../media/image590.emf"/><Relationship Id="rId5" Type="http://schemas.openxmlformats.org/officeDocument/2006/relationships/oleObject" Target="../embeddings/oleObject609.bin"/><Relationship Id="rId4" Type="http://schemas.openxmlformats.org/officeDocument/2006/relationships/image" Target="../media/image589.emf"/><Relationship Id="rId3" Type="http://schemas.openxmlformats.org/officeDocument/2006/relationships/oleObject" Target="../embeddings/oleObject608.bin"/><Relationship Id="rId22" Type="http://schemas.openxmlformats.org/officeDocument/2006/relationships/vmlDrawing" Target="../drawings/vmlDrawing55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597.emf"/><Relationship Id="rId2" Type="http://schemas.openxmlformats.org/officeDocument/2006/relationships/image" Target="../media/image588.emf"/><Relationship Id="rId19" Type="http://schemas.openxmlformats.org/officeDocument/2006/relationships/oleObject" Target="../embeddings/oleObject616.bin"/><Relationship Id="rId18" Type="http://schemas.openxmlformats.org/officeDocument/2006/relationships/image" Target="../media/image596.emf"/><Relationship Id="rId17" Type="http://schemas.openxmlformats.org/officeDocument/2006/relationships/oleObject" Target="../embeddings/oleObject615.bin"/><Relationship Id="rId16" Type="http://schemas.openxmlformats.org/officeDocument/2006/relationships/image" Target="../media/image595.emf"/><Relationship Id="rId15" Type="http://schemas.openxmlformats.org/officeDocument/2006/relationships/oleObject" Target="../embeddings/oleObject614.bin"/><Relationship Id="rId14" Type="http://schemas.openxmlformats.org/officeDocument/2006/relationships/image" Target="../media/image594.emf"/><Relationship Id="rId13" Type="http://schemas.openxmlformats.org/officeDocument/2006/relationships/oleObject" Target="../embeddings/oleObject613.bin"/><Relationship Id="rId12" Type="http://schemas.openxmlformats.org/officeDocument/2006/relationships/image" Target="../media/image593.emf"/><Relationship Id="rId11" Type="http://schemas.openxmlformats.org/officeDocument/2006/relationships/oleObject" Target="../embeddings/oleObject612.bin"/><Relationship Id="rId10" Type="http://schemas.openxmlformats.org/officeDocument/2006/relationships/image" Target="../media/image592.emf"/><Relationship Id="rId1" Type="http://schemas.openxmlformats.org/officeDocument/2006/relationships/oleObject" Target="../embeddings/oleObject607.bin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99.emf"/><Relationship Id="rId3" Type="http://schemas.openxmlformats.org/officeDocument/2006/relationships/oleObject" Target="../embeddings/oleObject618.bin"/><Relationship Id="rId2" Type="http://schemas.openxmlformats.org/officeDocument/2006/relationships/image" Target="../media/image598.emf"/><Relationship Id="rId1" Type="http://schemas.openxmlformats.org/officeDocument/2006/relationships/oleObject" Target="../embeddings/oleObject617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23.bin"/><Relationship Id="rId8" Type="http://schemas.openxmlformats.org/officeDocument/2006/relationships/image" Target="../media/image603.emf"/><Relationship Id="rId7" Type="http://schemas.openxmlformats.org/officeDocument/2006/relationships/oleObject" Target="../embeddings/oleObject622.bin"/><Relationship Id="rId6" Type="http://schemas.openxmlformats.org/officeDocument/2006/relationships/image" Target="../media/image602.emf"/><Relationship Id="rId5" Type="http://schemas.openxmlformats.org/officeDocument/2006/relationships/oleObject" Target="../embeddings/oleObject621.bin"/><Relationship Id="rId4" Type="http://schemas.openxmlformats.org/officeDocument/2006/relationships/image" Target="../media/image601.emf"/><Relationship Id="rId3" Type="http://schemas.openxmlformats.org/officeDocument/2006/relationships/oleObject" Target="../embeddings/oleObject620.bin"/><Relationship Id="rId28" Type="http://schemas.openxmlformats.org/officeDocument/2006/relationships/vmlDrawing" Target="../drawings/vmlDrawing57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612.emf"/><Relationship Id="rId25" Type="http://schemas.openxmlformats.org/officeDocument/2006/relationships/oleObject" Target="../embeddings/oleObject631.bin"/><Relationship Id="rId24" Type="http://schemas.openxmlformats.org/officeDocument/2006/relationships/image" Target="../media/image611.emf"/><Relationship Id="rId23" Type="http://schemas.openxmlformats.org/officeDocument/2006/relationships/oleObject" Target="../embeddings/oleObject630.bin"/><Relationship Id="rId22" Type="http://schemas.openxmlformats.org/officeDocument/2006/relationships/image" Target="../media/image610.emf"/><Relationship Id="rId21" Type="http://schemas.openxmlformats.org/officeDocument/2006/relationships/oleObject" Target="../embeddings/oleObject629.bin"/><Relationship Id="rId20" Type="http://schemas.openxmlformats.org/officeDocument/2006/relationships/image" Target="../media/image609.emf"/><Relationship Id="rId2" Type="http://schemas.openxmlformats.org/officeDocument/2006/relationships/image" Target="../media/image600.emf"/><Relationship Id="rId19" Type="http://schemas.openxmlformats.org/officeDocument/2006/relationships/oleObject" Target="../embeddings/oleObject628.bin"/><Relationship Id="rId18" Type="http://schemas.openxmlformats.org/officeDocument/2006/relationships/image" Target="../media/image608.emf"/><Relationship Id="rId17" Type="http://schemas.openxmlformats.org/officeDocument/2006/relationships/oleObject" Target="../embeddings/oleObject627.bin"/><Relationship Id="rId16" Type="http://schemas.openxmlformats.org/officeDocument/2006/relationships/image" Target="../media/image607.emf"/><Relationship Id="rId15" Type="http://schemas.openxmlformats.org/officeDocument/2006/relationships/oleObject" Target="../embeddings/oleObject626.bin"/><Relationship Id="rId14" Type="http://schemas.openxmlformats.org/officeDocument/2006/relationships/image" Target="../media/image606.emf"/><Relationship Id="rId13" Type="http://schemas.openxmlformats.org/officeDocument/2006/relationships/oleObject" Target="../embeddings/oleObject625.bin"/><Relationship Id="rId12" Type="http://schemas.openxmlformats.org/officeDocument/2006/relationships/image" Target="../media/image605.emf"/><Relationship Id="rId11" Type="http://schemas.openxmlformats.org/officeDocument/2006/relationships/oleObject" Target="../embeddings/oleObject624.bin"/><Relationship Id="rId10" Type="http://schemas.openxmlformats.org/officeDocument/2006/relationships/image" Target="../media/image604.emf"/><Relationship Id="rId1" Type="http://schemas.openxmlformats.org/officeDocument/2006/relationships/oleObject" Target="../embeddings/oleObject619.bin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36.bin"/><Relationship Id="rId8" Type="http://schemas.openxmlformats.org/officeDocument/2006/relationships/image" Target="../media/image616.emf"/><Relationship Id="rId7" Type="http://schemas.openxmlformats.org/officeDocument/2006/relationships/oleObject" Target="../embeddings/oleObject635.bin"/><Relationship Id="rId6" Type="http://schemas.openxmlformats.org/officeDocument/2006/relationships/image" Target="../media/image615.emf"/><Relationship Id="rId5" Type="http://schemas.openxmlformats.org/officeDocument/2006/relationships/oleObject" Target="../embeddings/oleObject634.bin"/><Relationship Id="rId4" Type="http://schemas.openxmlformats.org/officeDocument/2006/relationships/image" Target="../media/image614.emf"/><Relationship Id="rId38" Type="http://schemas.openxmlformats.org/officeDocument/2006/relationships/vmlDrawing" Target="../drawings/vmlDrawing58.vml"/><Relationship Id="rId37" Type="http://schemas.openxmlformats.org/officeDocument/2006/relationships/slideLayout" Target="../slideLayouts/slideLayout7.xml"/><Relationship Id="rId36" Type="http://schemas.openxmlformats.org/officeDocument/2006/relationships/image" Target="../media/image630.emf"/><Relationship Id="rId35" Type="http://schemas.openxmlformats.org/officeDocument/2006/relationships/oleObject" Target="../embeddings/oleObject649.bin"/><Relationship Id="rId34" Type="http://schemas.openxmlformats.org/officeDocument/2006/relationships/image" Target="../media/image629.emf"/><Relationship Id="rId33" Type="http://schemas.openxmlformats.org/officeDocument/2006/relationships/oleObject" Target="../embeddings/oleObject648.bin"/><Relationship Id="rId32" Type="http://schemas.openxmlformats.org/officeDocument/2006/relationships/image" Target="../media/image628.emf"/><Relationship Id="rId31" Type="http://schemas.openxmlformats.org/officeDocument/2006/relationships/oleObject" Target="../embeddings/oleObject647.bin"/><Relationship Id="rId30" Type="http://schemas.openxmlformats.org/officeDocument/2006/relationships/image" Target="../media/image627.emf"/><Relationship Id="rId3" Type="http://schemas.openxmlformats.org/officeDocument/2006/relationships/oleObject" Target="../embeddings/oleObject633.bin"/><Relationship Id="rId29" Type="http://schemas.openxmlformats.org/officeDocument/2006/relationships/oleObject" Target="../embeddings/oleObject646.bin"/><Relationship Id="rId28" Type="http://schemas.openxmlformats.org/officeDocument/2006/relationships/image" Target="../media/image626.emf"/><Relationship Id="rId27" Type="http://schemas.openxmlformats.org/officeDocument/2006/relationships/oleObject" Target="../embeddings/oleObject645.bin"/><Relationship Id="rId26" Type="http://schemas.openxmlformats.org/officeDocument/2006/relationships/image" Target="../media/image625.emf"/><Relationship Id="rId25" Type="http://schemas.openxmlformats.org/officeDocument/2006/relationships/oleObject" Target="../embeddings/oleObject644.bin"/><Relationship Id="rId24" Type="http://schemas.openxmlformats.org/officeDocument/2006/relationships/image" Target="../media/image624.emf"/><Relationship Id="rId23" Type="http://schemas.openxmlformats.org/officeDocument/2006/relationships/oleObject" Target="../embeddings/oleObject643.bin"/><Relationship Id="rId22" Type="http://schemas.openxmlformats.org/officeDocument/2006/relationships/image" Target="../media/image623.emf"/><Relationship Id="rId21" Type="http://schemas.openxmlformats.org/officeDocument/2006/relationships/oleObject" Target="../embeddings/oleObject642.bin"/><Relationship Id="rId20" Type="http://schemas.openxmlformats.org/officeDocument/2006/relationships/image" Target="../media/image622.emf"/><Relationship Id="rId2" Type="http://schemas.openxmlformats.org/officeDocument/2006/relationships/image" Target="../media/image613.emf"/><Relationship Id="rId19" Type="http://schemas.openxmlformats.org/officeDocument/2006/relationships/oleObject" Target="../embeddings/oleObject641.bin"/><Relationship Id="rId18" Type="http://schemas.openxmlformats.org/officeDocument/2006/relationships/image" Target="../media/image621.emf"/><Relationship Id="rId17" Type="http://schemas.openxmlformats.org/officeDocument/2006/relationships/oleObject" Target="../embeddings/oleObject640.bin"/><Relationship Id="rId16" Type="http://schemas.openxmlformats.org/officeDocument/2006/relationships/image" Target="../media/image620.emf"/><Relationship Id="rId15" Type="http://schemas.openxmlformats.org/officeDocument/2006/relationships/oleObject" Target="../embeddings/oleObject639.bin"/><Relationship Id="rId14" Type="http://schemas.openxmlformats.org/officeDocument/2006/relationships/image" Target="../media/image619.emf"/><Relationship Id="rId13" Type="http://schemas.openxmlformats.org/officeDocument/2006/relationships/oleObject" Target="../embeddings/oleObject638.bin"/><Relationship Id="rId12" Type="http://schemas.openxmlformats.org/officeDocument/2006/relationships/image" Target="../media/image618.emf"/><Relationship Id="rId11" Type="http://schemas.openxmlformats.org/officeDocument/2006/relationships/oleObject" Target="../embeddings/oleObject637.bin"/><Relationship Id="rId10" Type="http://schemas.openxmlformats.org/officeDocument/2006/relationships/image" Target="../media/image617.emf"/><Relationship Id="rId1" Type="http://schemas.openxmlformats.org/officeDocument/2006/relationships/oleObject" Target="../embeddings/oleObject632.bin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54.bin"/><Relationship Id="rId8" Type="http://schemas.openxmlformats.org/officeDocument/2006/relationships/image" Target="../media/image634.emf"/><Relationship Id="rId7" Type="http://schemas.openxmlformats.org/officeDocument/2006/relationships/oleObject" Target="../embeddings/oleObject653.bin"/><Relationship Id="rId6" Type="http://schemas.openxmlformats.org/officeDocument/2006/relationships/image" Target="../media/image633.emf"/><Relationship Id="rId5" Type="http://schemas.openxmlformats.org/officeDocument/2006/relationships/oleObject" Target="../embeddings/oleObject652.bin"/><Relationship Id="rId4" Type="http://schemas.openxmlformats.org/officeDocument/2006/relationships/image" Target="../media/image632.emf"/><Relationship Id="rId3" Type="http://schemas.openxmlformats.org/officeDocument/2006/relationships/oleObject" Target="../embeddings/oleObject651.bin"/><Relationship Id="rId2" Type="http://schemas.openxmlformats.org/officeDocument/2006/relationships/image" Target="../media/image631.emf"/><Relationship Id="rId13" Type="http://schemas.openxmlformats.org/officeDocument/2006/relationships/vmlDrawing" Target="../drawings/vmlDrawing59.vml"/><Relationship Id="rId12" Type="http://schemas.openxmlformats.org/officeDocument/2006/relationships/slideLayout" Target="../slideLayouts/slideLayout7.xml"/><Relationship Id="rId11" Type="http://schemas.openxmlformats.org/officeDocument/2006/relationships/slide" Target="slide3.xml"/><Relationship Id="rId10" Type="http://schemas.openxmlformats.org/officeDocument/2006/relationships/image" Target="../media/image635.emf"/><Relationship Id="rId1" Type="http://schemas.openxmlformats.org/officeDocument/2006/relationships/oleObject" Target="../embeddings/oleObject650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9.e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emf"/><Relationship Id="rId3" Type="http://schemas.openxmlformats.org/officeDocument/2006/relationships/oleObject" Target="../embeddings/oleObject2.bin"/><Relationship Id="rId24" Type="http://schemas.openxmlformats.org/officeDocument/2006/relationships/vmlDrawing" Target="../drawings/vmlDrawing1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16.emf"/><Relationship Id="rId21" Type="http://schemas.openxmlformats.org/officeDocument/2006/relationships/oleObject" Target="../embeddings/oleObject11.bin"/><Relationship Id="rId20" Type="http://schemas.openxmlformats.org/officeDocument/2006/relationships/image" Target="../media/image15.emf"/><Relationship Id="rId2" Type="http://schemas.openxmlformats.org/officeDocument/2006/relationships/image" Target="../media/image6.emf"/><Relationship Id="rId19" Type="http://schemas.openxmlformats.org/officeDocument/2006/relationships/oleObject" Target="../embeddings/oleObject10.bin"/><Relationship Id="rId18" Type="http://schemas.openxmlformats.org/officeDocument/2006/relationships/image" Target="../media/image14.e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13.e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12.e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1.e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0.emf"/><Relationship Id="rId1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39.emf"/><Relationship Id="rId7" Type="http://schemas.openxmlformats.org/officeDocument/2006/relationships/oleObject" Target="../embeddings/oleObject658.bin"/><Relationship Id="rId6" Type="http://schemas.openxmlformats.org/officeDocument/2006/relationships/image" Target="../media/image638.emf"/><Relationship Id="rId5" Type="http://schemas.openxmlformats.org/officeDocument/2006/relationships/oleObject" Target="../embeddings/oleObject657.bin"/><Relationship Id="rId4" Type="http://schemas.openxmlformats.org/officeDocument/2006/relationships/image" Target="../media/image637.emf"/><Relationship Id="rId3" Type="http://schemas.openxmlformats.org/officeDocument/2006/relationships/oleObject" Target="../embeddings/oleObject656.bin"/><Relationship Id="rId2" Type="http://schemas.openxmlformats.org/officeDocument/2006/relationships/image" Target="../media/image636.emf"/><Relationship Id="rId10" Type="http://schemas.openxmlformats.org/officeDocument/2006/relationships/vmlDrawing" Target="../drawings/vmlDrawing60.vml"/><Relationship Id="rId1" Type="http://schemas.openxmlformats.org/officeDocument/2006/relationships/oleObject" Target="../embeddings/oleObject655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3.bin"/><Relationship Id="rId8" Type="http://schemas.openxmlformats.org/officeDocument/2006/relationships/image" Target="../media/image643.emf"/><Relationship Id="rId7" Type="http://schemas.openxmlformats.org/officeDocument/2006/relationships/oleObject" Target="../embeddings/oleObject662.bin"/><Relationship Id="rId6" Type="http://schemas.openxmlformats.org/officeDocument/2006/relationships/image" Target="../media/image642.emf"/><Relationship Id="rId5" Type="http://schemas.openxmlformats.org/officeDocument/2006/relationships/oleObject" Target="../embeddings/oleObject661.bin"/><Relationship Id="rId4" Type="http://schemas.openxmlformats.org/officeDocument/2006/relationships/image" Target="../media/image641.emf"/><Relationship Id="rId34" Type="http://schemas.openxmlformats.org/officeDocument/2006/relationships/vmlDrawing" Target="../drawings/vmlDrawing61.vml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655.emf"/><Relationship Id="rId31" Type="http://schemas.openxmlformats.org/officeDocument/2006/relationships/oleObject" Target="../embeddings/oleObject674.bin"/><Relationship Id="rId30" Type="http://schemas.openxmlformats.org/officeDocument/2006/relationships/image" Target="../media/image654.emf"/><Relationship Id="rId3" Type="http://schemas.openxmlformats.org/officeDocument/2006/relationships/oleObject" Target="../embeddings/oleObject660.bin"/><Relationship Id="rId29" Type="http://schemas.openxmlformats.org/officeDocument/2006/relationships/oleObject" Target="../embeddings/oleObject673.bin"/><Relationship Id="rId28" Type="http://schemas.openxmlformats.org/officeDocument/2006/relationships/image" Target="../media/image653.emf"/><Relationship Id="rId27" Type="http://schemas.openxmlformats.org/officeDocument/2006/relationships/oleObject" Target="../embeddings/oleObject672.bin"/><Relationship Id="rId26" Type="http://schemas.openxmlformats.org/officeDocument/2006/relationships/image" Target="../media/image652.emf"/><Relationship Id="rId25" Type="http://schemas.openxmlformats.org/officeDocument/2006/relationships/oleObject" Target="../embeddings/oleObject671.bin"/><Relationship Id="rId24" Type="http://schemas.openxmlformats.org/officeDocument/2006/relationships/image" Target="../media/image651.emf"/><Relationship Id="rId23" Type="http://schemas.openxmlformats.org/officeDocument/2006/relationships/oleObject" Target="../embeddings/oleObject670.bin"/><Relationship Id="rId22" Type="http://schemas.openxmlformats.org/officeDocument/2006/relationships/image" Target="../media/image650.emf"/><Relationship Id="rId21" Type="http://schemas.openxmlformats.org/officeDocument/2006/relationships/oleObject" Target="../embeddings/oleObject669.bin"/><Relationship Id="rId20" Type="http://schemas.openxmlformats.org/officeDocument/2006/relationships/image" Target="../media/image649.emf"/><Relationship Id="rId2" Type="http://schemas.openxmlformats.org/officeDocument/2006/relationships/image" Target="../media/image640.emf"/><Relationship Id="rId19" Type="http://schemas.openxmlformats.org/officeDocument/2006/relationships/oleObject" Target="../embeddings/oleObject668.bin"/><Relationship Id="rId18" Type="http://schemas.openxmlformats.org/officeDocument/2006/relationships/image" Target="../media/image648.emf"/><Relationship Id="rId17" Type="http://schemas.openxmlformats.org/officeDocument/2006/relationships/oleObject" Target="../embeddings/oleObject667.bin"/><Relationship Id="rId16" Type="http://schemas.openxmlformats.org/officeDocument/2006/relationships/image" Target="../media/image647.emf"/><Relationship Id="rId15" Type="http://schemas.openxmlformats.org/officeDocument/2006/relationships/oleObject" Target="../embeddings/oleObject666.bin"/><Relationship Id="rId14" Type="http://schemas.openxmlformats.org/officeDocument/2006/relationships/image" Target="../media/image646.emf"/><Relationship Id="rId13" Type="http://schemas.openxmlformats.org/officeDocument/2006/relationships/oleObject" Target="../embeddings/oleObject665.bin"/><Relationship Id="rId12" Type="http://schemas.openxmlformats.org/officeDocument/2006/relationships/image" Target="../media/image645.emf"/><Relationship Id="rId11" Type="http://schemas.openxmlformats.org/officeDocument/2006/relationships/oleObject" Target="../embeddings/oleObject664.bin"/><Relationship Id="rId10" Type="http://schemas.openxmlformats.org/officeDocument/2006/relationships/image" Target="../media/image644.emf"/><Relationship Id="rId1" Type="http://schemas.openxmlformats.org/officeDocument/2006/relationships/oleObject" Target="../embeddings/oleObject659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79.bin"/><Relationship Id="rId8" Type="http://schemas.openxmlformats.org/officeDocument/2006/relationships/image" Target="../media/image659.emf"/><Relationship Id="rId7" Type="http://schemas.openxmlformats.org/officeDocument/2006/relationships/oleObject" Target="../embeddings/oleObject678.bin"/><Relationship Id="rId6" Type="http://schemas.openxmlformats.org/officeDocument/2006/relationships/image" Target="../media/image658.emf"/><Relationship Id="rId5" Type="http://schemas.openxmlformats.org/officeDocument/2006/relationships/oleObject" Target="../embeddings/oleObject677.bin"/><Relationship Id="rId4" Type="http://schemas.openxmlformats.org/officeDocument/2006/relationships/image" Target="../media/image657.emf"/><Relationship Id="rId3" Type="http://schemas.openxmlformats.org/officeDocument/2006/relationships/oleObject" Target="../embeddings/oleObject676.bin"/><Relationship Id="rId22" Type="http://schemas.openxmlformats.org/officeDocument/2006/relationships/vmlDrawing" Target="../drawings/vmlDrawing62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665.emf"/><Relationship Id="rId2" Type="http://schemas.openxmlformats.org/officeDocument/2006/relationships/image" Target="../media/image656.emf"/><Relationship Id="rId19" Type="http://schemas.openxmlformats.org/officeDocument/2006/relationships/oleObject" Target="../embeddings/oleObject684.bin"/><Relationship Id="rId18" Type="http://schemas.openxmlformats.org/officeDocument/2006/relationships/image" Target="../media/image664.emf"/><Relationship Id="rId17" Type="http://schemas.openxmlformats.org/officeDocument/2006/relationships/oleObject" Target="../embeddings/oleObject683.bin"/><Relationship Id="rId16" Type="http://schemas.openxmlformats.org/officeDocument/2006/relationships/image" Target="../media/image663.emf"/><Relationship Id="rId15" Type="http://schemas.openxmlformats.org/officeDocument/2006/relationships/oleObject" Target="../embeddings/oleObject682.bin"/><Relationship Id="rId14" Type="http://schemas.openxmlformats.org/officeDocument/2006/relationships/image" Target="../media/image662.emf"/><Relationship Id="rId13" Type="http://schemas.openxmlformats.org/officeDocument/2006/relationships/oleObject" Target="../embeddings/oleObject681.bin"/><Relationship Id="rId12" Type="http://schemas.openxmlformats.org/officeDocument/2006/relationships/image" Target="../media/image661.emf"/><Relationship Id="rId11" Type="http://schemas.openxmlformats.org/officeDocument/2006/relationships/oleObject" Target="../embeddings/oleObject680.bin"/><Relationship Id="rId10" Type="http://schemas.openxmlformats.org/officeDocument/2006/relationships/image" Target="../media/image660.emf"/><Relationship Id="rId1" Type="http://schemas.openxmlformats.org/officeDocument/2006/relationships/oleObject" Target="../embeddings/oleObject675.bin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89.bin"/><Relationship Id="rId8" Type="http://schemas.openxmlformats.org/officeDocument/2006/relationships/image" Target="../media/image669.emf"/><Relationship Id="rId7" Type="http://schemas.openxmlformats.org/officeDocument/2006/relationships/oleObject" Target="../embeddings/oleObject688.bin"/><Relationship Id="rId6" Type="http://schemas.openxmlformats.org/officeDocument/2006/relationships/image" Target="../media/image668.emf"/><Relationship Id="rId5" Type="http://schemas.openxmlformats.org/officeDocument/2006/relationships/oleObject" Target="../embeddings/oleObject687.bin"/><Relationship Id="rId4" Type="http://schemas.openxmlformats.org/officeDocument/2006/relationships/image" Target="../media/image667.emf"/><Relationship Id="rId37" Type="http://schemas.openxmlformats.org/officeDocument/2006/relationships/vmlDrawing" Target="../drawings/vmlDrawing63.vml"/><Relationship Id="rId36" Type="http://schemas.openxmlformats.org/officeDocument/2006/relationships/slideLayout" Target="../slideLayouts/slideLayout7.xml"/><Relationship Id="rId35" Type="http://schemas.openxmlformats.org/officeDocument/2006/relationships/oleObject" Target="../embeddings/oleObject702.bin"/><Relationship Id="rId34" Type="http://schemas.openxmlformats.org/officeDocument/2006/relationships/image" Target="../media/image682.wmf"/><Relationship Id="rId33" Type="http://schemas.openxmlformats.org/officeDocument/2006/relationships/oleObject" Target="../embeddings/oleObject701.bin"/><Relationship Id="rId32" Type="http://schemas.openxmlformats.org/officeDocument/2006/relationships/image" Target="../media/image681.wmf"/><Relationship Id="rId31" Type="http://schemas.openxmlformats.org/officeDocument/2006/relationships/oleObject" Target="../embeddings/oleObject700.bin"/><Relationship Id="rId30" Type="http://schemas.openxmlformats.org/officeDocument/2006/relationships/image" Target="../media/image680.wmf"/><Relationship Id="rId3" Type="http://schemas.openxmlformats.org/officeDocument/2006/relationships/oleObject" Target="../embeddings/oleObject686.bin"/><Relationship Id="rId29" Type="http://schemas.openxmlformats.org/officeDocument/2006/relationships/oleObject" Target="../embeddings/oleObject699.bin"/><Relationship Id="rId28" Type="http://schemas.openxmlformats.org/officeDocument/2006/relationships/image" Target="../media/image679.wmf"/><Relationship Id="rId27" Type="http://schemas.openxmlformats.org/officeDocument/2006/relationships/oleObject" Target="../embeddings/oleObject698.bin"/><Relationship Id="rId26" Type="http://schemas.openxmlformats.org/officeDocument/2006/relationships/image" Target="../media/image678.wmf"/><Relationship Id="rId25" Type="http://schemas.openxmlformats.org/officeDocument/2006/relationships/oleObject" Target="../embeddings/oleObject697.bin"/><Relationship Id="rId24" Type="http://schemas.openxmlformats.org/officeDocument/2006/relationships/image" Target="../media/image677.wmf"/><Relationship Id="rId23" Type="http://schemas.openxmlformats.org/officeDocument/2006/relationships/oleObject" Target="../embeddings/oleObject696.bin"/><Relationship Id="rId22" Type="http://schemas.openxmlformats.org/officeDocument/2006/relationships/image" Target="../media/image676.wmf"/><Relationship Id="rId21" Type="http://schemas.openxmlformats.org/officeDocument/2006/relationships/oleObject" Target="../embeddings/oleObject695.bin"/><Relationship Id="rId20" Type="http://schemas.openxmlformats.org/officeDocument/2006/relationships/image" Target="../media/image675.wmf"/><Relationship Id="rId2" Type="http://schemas.openxmlformats.org/officeDocument/2006/relationships/image" Target="../media/image666.emf"/><Relationship Id="rId19" Type="http://schemas.openxmlformats.org/officeDocument/2006/relationships/oleObject" Target="../embeddings/oleObject694.bin"/><Relationship Id="rId18" Type="http://schemas.openxmlformats.org/officeDocument/2006/relationships/image" Target="../media/image674.wmf"/><Relationship Id="rId17" Type="http://schemas.openxmlformats.org/officeDocument/2006/relationships/oleObject" Target="../embeddings/oleObject693.bin"/><Relationship Id="rId16" Type="http://schemas.openxmlformats.org/officeDocument/2006/relationships/image" Target="../media/image673.wmf"/><Relationship Id="rId15" Type="http://schemas.openxmlformats.org/officeDocument/2006/relationships/oleObject" Target="../embeddings/oleObject692.bin"/><Relationship Id="rId14" Type="http://schemas.openxmlformats.org/officeDocument/2006/relationships/image" Target="../media/image672.wmf"/><Relationship Id="rId13" Type="http://schemas.openxmlformats.org/officeDocument/2006/relationships/oleObject" Target="../embeddings/oleObject691.bin"/><Relationship Id="rId12" Type="http://schemas.openxmlformats.org/officeDocument/2006/relationships/image" Target="../media/image671.wmf"/><Relationship Id="rId11" Type="http://schemas.openxmlformats.org/officeDocument/2006/relationships/oleObject" Target="../embeddings/oleObject690.bin"/><Relationship Id="rId10" Type="http://schemas.openxmlformats.org/officeDocument/2006/relationships/image" Target="../media/image670.emf"/><Relationship Id="rId1" Type="http://schemas.openxmlformats.org/officeDocument/2006/relationships/oleObject" Target="../embeddings/oleObject685.bin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7.bin"/><Relationship Id="rId8" Type="http://schemas.openxmlformats.org/officeDocument/2006/relationships/image" Target="../media/image676.wmf"/><Relationship Id="rId7" Type="http://schemas.openxmlformats.org/officeDocument/2006/relationships/oleObject" Target="../embeddings/oleObject706.bin"/><Relationship Id="rId60" Type="http://schemas.openxmlformats.org/officeDocument/2006/relationships/vmlDrawing" Target="../drawings/vmlDrawing64.vml"/><Relationship Id="rId6" Type="http://schemas.openxmlformats.org/officeDocument/2006/relationships/image" Target="../media/image684.wmf"/><Relationship Id="rId59" Type="http://schemas.openxmlformats.org/officeDocument/2006/relationships/slideLayout" Target="../slideLayouts/slideLayout7.xml"/><Relationship Id="rId58" Type="http://schemas.openxmlformats.org/officeDocument/2006/relationships/oleObject" Target="../embeddings/oleObject737.bin"/><Relationship Id="rId57" Type="http://schemas.openxmlformats.org/officeDocument/2006/relationships/oleObject" Target="../embeddings/oleObject736.bin"/><Relationship Id="rId56" Type="http://schemas.openxmlformats.org/officeDocument/2006/relationships/oleObject" Target="../embeddings/oleObject735.bin"/><Relationship Id="rId55" Type="http://schemas.openxmlformats.org/officeDocument/2006/relationships/oleObject" Target="../embeddings/oleObject734.bin"/><Relationship Id="rId54" Type="http://schemas.openxmlformats.org/officeDocument/2006/relationships/oleObject" Target="../embeddings/oleObject733.bin"/><Relationship Id="rId53" Type="http://schemas.openxmlformats.org/officeDocument/2006/relationships/oleObject" Target="../embeddings/oleObject732.bin"/><Relationship Id="rId52" Type="http://schemas.openxmlformats.org/officeDocument/2006/relationships/oleObject" Target="../embeddings/oleObject731.bin"/><Relationship Id="rId51" Type="http://schemas.openxmlformats.org/officeDocument/2006/relationships/oleObject" Target="../embeddings/oleObject730.bin"/><Relationship Id="rId50" Type="http://schemas.openxmlformats.org/officeDocument/2006/relationships/oleObject" Target="../embeddings/oleObject729.bin"/><Relationship Id="rId5" Type="http://schemas.openxmlformats.org/officeDocument/2006/relationships/oleObject" Target="../embeddings/oleObject705.bin"/><Relationship Id="rId49" Type="http://schemas.openxmlformats.org/officeDocument/2006/relationships/oleObject" Target="../embeddings/oleObject728.bin"/><Relationship Id="rId48" Type="http://schemas.openxmlformats.org/officeDocument/2006/relationships/oleObject" Target="../embeddings/oleObject727.bin"/><Relationship Id="rId47" Type="http://schemas.openxmlformats.org/officeDocument/2006/relationships/image" Target="../media/image700.wmf"/><Relationship Id="rId46" Type="http://schemas.openxmlformats.org/officeDocument/2006/relationships/oleObject" Target="../embeddings/oleObject726.bin"/><Relationship Id="rId45" Type="http://schemas.openxmlformats.org/officeDocument/2006/relationships/image" Target="../media/image699.wmf"/><Relationship Id="rId44" Type="http://schemas.openxmlformats.org/officeDocument/2006/relationships/oleObject" Target="../embeddings/oleObject725.bin"/><Relationship Id="rId43" Type="http://schemas.openxmlformats.org/officeDocument/2006/relationships/image" Target="../media/image698.wmf"/><Relationship Id="rId42" Type="http://schemas.openxmlformats.org/officeDocument/2006/relationships/oleObject" Target="../embeddings/oleObject724.bin"/><Relationship Id="rId41" Type="http://schemas.openxmlformats.org/officeDocument/2006/relationships/image" Target="../media/image697.wmf"/><Relationship Id="rId40" Type="http://schemas.openxmlformats.org/officeDocument/2006/relationships/oleObject" Target="../embeddings/oleObject723.bin"/><Relationship Id="rId4" Type="http://schemas.openxmlformats.org/officeDocument/2006/relationships/image" Target="../media/image674.wmf"/><Relationship Id="rId39" Type="http://schemas.openxmlformats.org/officeDocument/2006/relationships/image" Target="../media/image696.wmf"/><Relationship Id="rId38" Type="http://schemas.openxmlformats.org/officeDocument/2006/relationships/oleObject" Target="../embeddings/oleObject722.bin"/><Relationship Id="rId37" Type="http://schemas.openxmlformats.org/officeDocument/2006/relationships/image" Target="../media/image695.wmf"/><Relationship Id="rId36" Type="http://schemas.openxmlformats.org/officeDocument/2006/relationships/oleObject" Target="../embeddings/oleObject721.bin"/><Relationship Id="rId35" Type="http://schemas.openxmlformats.org/officeDocument/2006/relationships/oleObject" Target="../embeddings/oleObject720.bin"/><Relationship Id="rId34" Type="http://schemas.openxmlformats.org/officeDocument/2006/relationships/image" Target="../media/image694.wmf"/><Relationship Id="rId33" Type="http://schemas.openxmlformats.org/officeDocument/2006/relationships/oleObject" Target="../embeddings/oleObject719.bin"/><Relationship Id="rId32" Type="http://schemas.openxmlformats.org/officeDocument/2006/relationships/image" Target="../media/image693.wmf"/><Relationship Id="rId31" Type="http://schemas.openxmlformats.org/officeDocument/2006/relationships/oleObject" Target="../embeddings/oleObject718.bin"/><Relationship Id="rId30" Type="http://schemas.openxmlformats.org/officeDocument/2006/relationships/image" Target="../media/image692.wmf"/><Relationship Id="rId3" Type="http://schemas.openxmlformats.org/officeDocument/2006/relationships/oleObject" Target="../embeddings/oleObject704.bin"/><Relationship Id="rId29" Type="http://schemas.openxmlformats.org/officeDocument/2006/relationships/oleObject" Target="../embeddings/oleObject717.bin"/><Relationship Id="rId28" Type="http://schemas.openxmlformats.org/officeDocument/2006/relationships/image" Target="../media/image691.wmf"/><Relationship Id="rId27" Type="http://schemas.openxmlformats.org/officeDocument/2006/relationships/oleObject" Target="../embeddings/oleObject716.bin"/><Relationship Id="rId26" Type="http://schemas.openxmlformats.org/officeDocument/2006/relationships/image" Target="../media/image690.wmf"/><Relationship Id="rId25" Type="http://schemas.openxmlformats.org/officeDocument/2006/relationships/oleObject" Target="../embeddings/oleObject715.bin"/><Relationship Id="rId24" Type="http://schemas.openxmlformats.org/officeDocument/2006/relationships/image" Target="../media/image689.wmf"/><Relationship Id="rId23" Type="http://schemas.openxmlformats.org/officeDocument/2006/relationships/oleObject" Target="../embeddings/oleObject714.bin"/><Relationship Id="rId22" Type="http://schemas.openxmlformats.org/officeDocument/2006/relationships/image" Target="../media/image688.wmf"/><Relationship Id="rId21" Type="http://schemas.openxmlformats.org/officeDocument/2006/relationships/oleObject" Target="../embeddings/oleObject713.bin"/><Relationship Id="rId20" Type="http://schemas.openxmlformats.org/officeDocument/2006/relationships/image" Target="../media/image687.wmf"/><Relationship Id="rId2" Type="http://schemas.openxmlformats.org/officeDocument/2006/relationships/image" Target="../media/image683.wmf"/><Relationship Id="rId19" Type="http://schemas.openxmlformats.org/officeDocument/2006/relationships/oleObject" Target="../embeddings/oleObject712.bin"/><Relationship Id="rId18" Type="http://schemas.openxmlformats.org/officeDocument/2006/relationships/image" Target="../media/image686.wmf"/><Relationship Id="rId17" Type="http://schemas.openxmlformats.org/officeDocument/2006/relationships/oleObject" Target="../embeddings/oleObject711.bin"/><Relationship Id="rId16" Type="http://schemas.openxmlformats.org/officeDocument/2006/relationships/image" Target="../media/image685.wmf"/><Relationship Id="rId15" Type="http://schemas.openxmlformats.org/officeDocument/2006/relationships/oleObject" Target="../embeddings/oleObject710.bin"/><Relationship Id="rId14" Type="http://schemas.openxmlformats.org/officeDocument/2006/relationships/image" Target="../media/image680.wmf"/><Relationship Id="rId13" Type="http://schemas.openxmlformats.org/officeDocument/2006/relationships/oleObject" Target="../embeddings/oleObject709.bin"/><Relationship Id="rId12" Type="http://schemas.openxmlformats.org/officeDocument/2006/relationships/image" Target="../media/image679.wmf"/><Relationship Id="rId11" Type="http://schemas.openxmlformats.org/officeDocument/2006/relationships/oleObject" Target="../embeddings/oleObject708.bin"/><Relationship Id="rId10" Type="http://schemas.openxmlformats.org/officeDocument/2006/relationships/image" Target="../media/image678.wmf"/><Relationship Id="rId1" Type="http://schemas.openxmlformats.org/officeDocument/2006/relationships/oleObject" Target="../embeddings/oleObject703.bin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2.bin"/><Relationship Id="rId8" Type="http://schemas.openxmlformats.org/officeDocument/2006/relationships/image" Target="../media/image703.wmf"/><Relationship Id="rId7" Type="http://schemas.openxmlformats.org/officeDocument/2006/relationships/oleObject" Target="../embeddings/oleObject741.bin"/><Relationship Id="rId6" Type="http://schemas.openxmlformats.org/officeDocument/2006/relationships/image" Target="../media/image702.wmf"/><Relationship Id="rId55" Type="http://schemas.openxmlformats.org/officeDocument/2006/relationships/vmlDrawing" Target="../drawings/vmlDrawing65.vml"/><Relationship Id="rId54" Type="http://schemas.openxmlformats.org/officeDocument/2006/relationships/slideLayout" Target="../slideLayouts/slideLayout7.xml"/><Relationship Id="rId53" Type="http://schemas.openxmlformats.org/officeDocument/2006/relationships/image" Target="../media/image717.wmf"/><Relationship Id="rId52" Type="http://schemas.openxmlformats.org/officeDocument/2006/relationships/oleObject" Target="../embeddings/oleObject769.bin"/><Relationship Id="rId51" Type="http://schemas.openxmlformats.org/officeDocument/2006/relationships/image" Target="../media/image716.wmf"/><Relationship Id="rId50" Type="http://schemas.openxmlformats.org/officeDocument/2006/relationships/oleObject" Target="../embeddings/oleObject768.bin"/><Relationship Id="rId5" Type="http://schemas.openxmlformats.org/officeDocument/2006/relationships/oleObject" Target="../embeddings/oleObject740.bin"/><Relationship Id="rId49" Type="http://schemas.openxmlformats.org/officeDocument/2006/relationships/image" Target="../media/image715.wmf"/><Relationship Id="rId48" Type="http://schemas.openxmlformats.org/officeDocument/2006/relationships/oleObject" Target="../embeddings/oleObject767.bin"/><Relationship Id="rId47" Type="http://schemas.openxmlformats.org/officeDocument/2006/relationships/oleObject" Target="../embeddings/oleObject766.bin"/><Relationship Id="rId46" Type="http://schemas.openxmlformats.org/officeDocument/2006/relationships/oleObject" Target="../embeddings/oleObject765.bin"/><Relationship Id="rId45" Type="http://schemas.openxmlformats.org/officeDocument/2006/relationships/oleObject" Target="../embeddings/oleObject764.bin"/><Relationship Id="rId44" Type="http://schemas.openxmlformats.org/officeDocument/2006/relationships/oleObject" Target="../embeddings/oleObject763.bin"/><Relationship Id="rId43" Type="http://schemas.openxmlformats.org/officeDocument/2006/relationships/image" Target="../media/image714.wmf"/><Relationship Id="rId42" Type="http://schemas.openxmlformats.org/officeDocument/2006/relationships/oleObject" Target="../embeddings/oleObject762.bin"/><Relationship Id="rId41" Type="http://schemas.openxmlformats.org/officeDocument/2006/relationships/oleObject" Target="../embeddings/oleObject761.bin"/><Relationship Id="rId40" Type="http://schemas.openxmlformats.org/officeDocument/2006/relationships/image" Target="../media/image713.wmf"/><Relationship Id="rId4" Type="http://schemas.openxmlformats.org/officeDocument/2006/relationships/image" Target="../media/image701.wmf"/><Relationship Id="rId39" Type="http://schemas.openxmlformats.org/officeDocument/2006/relationships/oleObject" Target="../embeddings/oleObject760.bin"/><Relationship Id="rId38" Type="http://schemas.openxmlformats.org/officeDocument/2006/relationships/oleObject" Target="../embeddings/oleObject759.bin"/><Relationship Id="rId37" Type="http://schemas.openxmlformats.org/officeDocument/2006/relationships/image" Target="../media/image712.wmf"/><Relationship Id="rId36" Type="http://schemas.openxmlformats.org/officeDocument/2006/relationships/oleObject" Target="../embeddings/oleObject758.bin"/><Relationship Id="rId35" Type="http://schemas.openxmlformats.org/officeDocument/2006/relationships/oleObject" Target="../embeddings/oleObject757.bin"/><Relationship Id="rId34" Type="http://schemas.openxmlformats.org/officeDocument/2006/relationships/oleObject" Target="../embeddings/oleObject756.bin"/><Relationship Id="rId33" Type="http://schemas.openxmlformats.org/officeDocument/2006/relationships/oleObject" Target="../embeddings/oleObject755.bin"/><Relationship Id="rId32" Type="http://schemas.openxmlformats.org/officeDocument/2006/relationships/oleObject" Target="../embeddings/oleObject754.bin"/><Relationship Id="rId31" Type="http://schemas.openxmlformats.org/officeDocument/2006/relationships/oleObject" Target="../embeddings/oleObject753.bin"/><Relationship Id="rId30" Type="http://schemas.openxmlformats.org/officeDocument/2006/relationships/image" Target="../media/image711.wmf"/><Relationship Id="rId3" Type="http://schemas.openxmlformats.org/officeDocument/2006/relationships/oleObject" Target="../embeddings/oleObject739.bin"/><Relationship Id="rId29" Type="http://schemas.openxmlformats.org/officeDocument/2006/relationships/oleObject" Target="../embeddings/oleObject752.bin"/><Relationship Id="rId28" Type="http://schemas.openxmlformats.org/officeDocument/2006/relationships/image" Target="../media/image696.wmf"/><Relationship Id="rId27" Type="http://schemas.openxmlformats.org/officeDocument/2006/relationships/oleObject" Target="../embeddings/oleObject751.bin"/><Relationship Id="rId26" Type="http://schemas.openxmlformats.org/officeDocument/2006/relationships/image" Target="../media/image710.wmf"/><Relationship Id="rId25" Type="http://schemas.openxmlformats.org/officeDocument/2006/relationships/oleObject" Target="../embeddings/oleObject750.bin"/><Relationship Id="rId24" Type="http://schemas.openxmlformats.org/officeDocument/2006/relationships/image" Target="../media/image709.wmf"/><Relationship Id="rId23" Type="http://schemas.openxmlformats.org/officeDocument/2006/relationships/oleObject" Target="../embeddings/oleObject749.bin"/><Relationship Id="rId22" Type="http://schemas.openxmlformats.org/officeDocument/2006/relationships/image" Target="../media/image708.wmf"/><Relationship Id="rId21" Type="http://schemas.openxmlformats.org/officeDocument/2006/relationships/oleObject" Target="../embeddings/oleObject748.bin"/><Relationship Id="rId20" Type="http://schemas.openxmlformats.org/officeDocument/2006/relationships/image" Target="../media/image707.wmf"/><Relationship Id="rId2" Type="http://schemas.openxmlformats.org/officeDocument/2006/relationships/image" Target="../media/image697.wmf"/><Relationship Id="rId19" Type="http://schemas.openxmlformats.org/officeDocument/2006/relationships/oleObject" Target="../embeddings/oleObject747.bin"/><Relationship Id="rId18" Type="http://schemas.openxmlformats.org/officeDocument/2006/relationships/image" Target="../media/image706.wmf"/><Relationship Id="rId17" Type="http://schemas.openxmlformats.org/officeDocument/2006/relationships/oleObject" Target="../embeddings/oleObject746.bin"/><Relationship Id="rId16" Type="http://schemas.openxmlformats.org/officeDocument/2006/relationships/image" Target="../media/image674.wmf"/><Relationship Id="rId15" Type="http://schemas.openxmlformats.org/officeDocument/2006/relationships/oleObject" Target="../embeddings/oleObject745.bin"/><Relationship Id="rId14" Type="http://schemas.openxmlformats.org/officeDocument/2006/relationships/image" Target="../media/image705.wmf"/><Relationship Id="rId13" Type="http://schemas.openxmlformats.org/officeDocument/2006/relationships/oleObject" Target="../embeddings/oleObject744.bin"/><Relationship Id="rId12" Type="http://schemas.openxmlformats.org/officeDocument/2006/relationships/image" Target="../media/image694.wmf"/><Relationship Id="rId11" Type="http://schemas.openxmlformats.org/officeDocument/2006/relationships/oleObject" Target="../embeddings/oleObject743.bin"/><Relationship Id="rId10" Type="http://schemas.openxmlformats.org/officeDocument/2006/relationships/image" Target="../media/image704.wmf"/><Relationship Id="rId1" Type="http://schemas.openxmlformats.org/officeDocument/2006/relationships/oleObject" Target="../embeddings/oleObject738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20.emf"/><Relationship Id="rId5" Type="http://schemas.openxmlformats.org/officeDocument/2006/relationships/oleObject" Target="../embeddings/oleObject772.bin"/><Relationship Id="rId4" Type="http://schemas.openxmlformats.org/officeDocument/2006/relationships/image" Target="../media/image719.emf"/><Relationship Id="rId3" Type="http://schemas.openxmlformats.org/officeDocument/2006/relationships/oleObject" Target="../embeddings/oleObject771.bin"/><Relationship Id="rId2" Type="http://schemas.openxmlformats.org/officeDocument/2006/relationships/image" Target="../media/image718.emf"/><Relationship Id="rId1" Type="http://schemas.openxmlformats.org/officeDocument/2006/relationships/oleObject" Target="../embeddings/oleObject770.bin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77.bin"/><Relationship Id="rId8" Type="http://schemas.openxmlformats.org/officeDocument/2006/relationships/image" Target="../media/image724.emf"/><Relationship Id="rId7" Type="http://schemas.openxmlformats.org/officeDocument/2006/relationships/oleObject" Target="../embeddings/oleObject776.bin"/><Relationship Id="rId6" Type="http://schemas.openxmlformats.org/officeDocument/2006/relationships/image" Target="../media/image723.emf"/><Relationship Id="rId5" Type="http://schemas.openxmlformats.org/officeDocument/2006/relationships/oleObject" Target="../embeddings/oleObject775.bin"/><Relationship Id="rId4" Type="http://schemas.openxmlformats.org/officeDocument/2006/relationships/image" Target="../media/image722.emf"/><Relationship Id="rId3" Type="http://schemas.openxmlformats.org/officeDocument/2006/relationships/oleObject" Target="../embeddings/oleObject774.bin"/><Relationship Id="rId2" Type="http://schemas.openxmlformats.org/officeDocument/2006/relationships/image" Target="../media/image721.emf"/><Relationship Id="rId14" Type="http://schemas.openxmlformats.org/officeDocument/2006/relationships/vmlDrawing" Target="../drawings/vmlDrawing67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26.emf"/><Relationship Id="rId11" Type="http://schemas.openxmlformats.org/officeDocument/2006/relationships/oleObject" Target="../embeddings/oleObject778.bin"/><Relationship Id="rId10" Type="http://schemas.openxmlformats.org/officeDocument/2006/relationships/image" Target="../media/image725.emf"/><Relationship Id="rId1" Type="http://schemas.openxmlformats.org/officeDocument/2006/relationships/oleObject" Target="../embeddings/oleObject773.bin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3.bin"/><Relationship Id="rId8" Type="http://schemas.openxmlformats.org/officeDocument/2006/relationships/image" Target="../media/image730.emf"/><Relationship Id="rId7" Type="http://schemas.openxmlformats.org/officeDocument/2006/relationships/oleObject" Target="../embeddings/oleObject782.bin"/><Relationship Id="rId6" Type="http://schemas.openxmlformats.org/officeDocument/2006/relationships/image" Target="../media/image729.emf"/><Relationship Id="rId5" Type="http://schemas.openxmlformats.org/officeDocument/2006/relationships/oleObject" Target="../embeddings/oleObject781.bin"/><Relationship Id="rId4" Type="http://schemas.openxmlformats.org/officeDocument/2006/relationships/image" Target="../media/image728.emf"/><Relationship Id="rId3" Type="http://schemas.openxmlformats.org/officeDocument/2006/relationships/oleObject" Target="../embeddings/oleObject780.bin"/><Relationship Id="rId2" Type="http://schemas.openxmlformats.org/officeDocument/2006/relationships/image" Target="../media/image727.emf"/><Relationship Id="rId12" Type="http://schemas.openxmlformats.org/officeDocument/2006/relationships/vmlDrawing" Target="../drawings/vmlDrawing68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31.emf"/><Relationship Id="rId1" Type="http://schemas.openxmlformats.org/officeDocument/2006/relationships/oleObject" Target="../embeddings/oleObject779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20.e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19.emf"/><Relationship Id="rId52" Type="http://schemas.openxmlformats.org/officeDocument/2006/relationships/vmlDrawing" Target="../drawings/vmlDrawing2.vml"/><Relationship Id="rId51" Type="http://schemas.openxmlformats.org/officeDocument/2006/relationships/slideLayout" Target="../slideLayouts/slideLayout7.xml"/><Relationship Id="rId50" Type="http://schemas.openxmlformats.org/officeDocument/2006/relationships/image" Target="../media/image41.emf"/><Relationship Id="rId5" Type="http://schemas.openxmlformats.org/officeDocument/2006/relationships/oleObject" Target="../embeddings/oleObject14.bin"/><Relationship Id="rId49" Type="http://schemas.openxmlformats.org/officeDocument/2006/relationships/oleObject" Target="../embeddings/oleObject36.bin"/><Relationship Id="rId48" Type="http://schemas.openxmlformats.org/officeDocument/2006/relationships/image" Target="../media/image40.wmf"/><Relationship Id="rId47" Type="http://schemas.openxmlformats.org/officeDocument/2006/relationships/oleObject" Target="../embeddings/oleObject35.bin"/><Relationship Id="rId46" Type="http://schemas.openxmlformats.org/officeDocument/2006/relationships/image" Target="../media/image39.emf"/><Relationship Id="rId45" Type="http://schemas.openxmlformats.org/officeDocument/2006/relationships/oleObject" Target="../embeddings/oleObject34.bin"/><Relationship Id="rId44" Type="http://schemas.openxmlformats.org/officeDocument/2006/relationships/image" Target="../media/image38.emf"/><Relationship Id="rId43" Type="http://schemas.openxmlformats.org/officeDocument/2006/relationships/oleObject" Target="../embeddings/oleObject33.bin"/><Relationship Id="rId42" Type="http://schemas.openxmlformats.org/officeDocument/2006/relationships/image" Target="../media/image37.emf"/><Relationship Id="rId41" Type="http://schemas.openxmlformats.org/officeDocument/2006/relationships/oleObject" Target="../embeddings/oleObject32.bin"/><Relationship Id="rId40" Type="http://schemas.openxmlformats.org/officeDocument/2006/relationships/image" Target="../media/image36.emf"/><Relationship Id="rId4" Type="http://schemas.openxmlformats.org/officeDocument/2006/relationships/image" Target="../media/image18.emf"/><Relationship Id="rId39" Type="http://schemas.openxmlformats.org/officeDocument/2006/relationships/oleObject" Target="../embeddings/oleObject31.bin"/><Relationship Id="rId38" Type="http://schemas.openxmlformats.org/officeDocument/2006/relationships/image" Target="../media/image35.emf"/><Relationship Id="rId37" Type="http://schemas.openxmlformats.org/officeDocument/2006/relationships/oleObject" Target="../embeddings/oleObject30.bin"/><Relationship Id="rId36" Type="http://schemas.openxmlformats.org/officeDocument/2006/relationships/image" Target="../media/image34.emf"/><Relationship Id="rId35" Type="http://schemas.openxmlformats.org/officeDocument/2006/relationships/oleObject" Target="../embeddings/oleObject29.bin"/><Relationship Id="rId34" Type="http://schemas.openxmlformats.org/officeDocument/2006/relationships/image" Target="../media/image33.emf"/><Relationship Id="rId33" Type="http://schemas.openxmlformats.org/officeDocument/2006/relationships/oleObject" Target="../embeddings/oleObject28.bin"/><Relationship Id="rId32" Type="http://schemas.openxmlformats.org/officeDocument/2006/relationships/image" Target="../media/image32.emf"/><Relationship Id="rId31" Type="http://schemas.openxmlformats.org/officeDocument/2006/relationships/oleObject" Target="../embeddings/oleObject27.bin"/><Relationship Id="rId30" Type="http://schemas.openxmlformats.org/officeDocument/2006/relationships/image" Target="../media/image31.emf"/><Relationship Id="rId3" Type="http://schemas.openxmlformats.org/officeDocument/2006/relationships/oleObject" Target="../embeddings/oleObject13.bin"/><Relationship Id="rId29" Type="http://schemas.openxmlformats.org/officeDocument/2006/relationships/oleObject" Target="../embeddings/oleObject26.bin"/><Relationship Id="rId28" Type="http://schemas.openxmlformats.org/officeDocument/2006/relationships/image" Target="../media/image30.emf"/><Relationship Id="rId27" Type="http://schemas.openxmlformats.org/officeDocument/2006/relationships/oleObject" Target="../embeddings/oleObject25.bin"/><Relationship Id="rId26" Type="http://schemas.openxmlformats.org/officeDocument/2006/relationships/image" Target="../media/image29.emf"/><Relationship Id="rId25" Type="http://schemas.openxmlformats.org/officeDocument/2006/relationships/oleObject" Target="../embeddings/oleObject24.bin"/><Relationship Id="rId24" Type="http://schemas.openxmlformats.org/officeDocument/2006/relationships/image" Target="../media/image28.emf"/><Relationship Id="rId23" Type="http://schemas.openxmlformats.org/officeDocument/2006/relationships/oleObject" Target="../embeddings/oleObject23.bin"/><Relationship Id="rId22" Type="http://schemas.openxmlformats.org/officeDocument/2006/relationships/image" Target="../media/image27.emf"/><Relationship Id="rId21" Type="http://schemas.openxmlformats.org/officeDocument/2006/relationships/oleObject" Target="../embeddings/oleObject22.bin"/><Relationship Id="rId20" Type="http://schemas.openxmlformats.org/officeDocument/2006/relationships/image" Target="../media/image26.emf"/><Relationship Id="rId2" Type="http://schemas.openxmlformats.org/officeDocument/2006/relationships/image" Target="../media/image17.emf"/><Relationship Id="rId19" Type="http://schemas.openxmlformats.org/officeDocument/2006/relationships/oleObject" Target="../embeddings/oleObject21.bin"/><Relationship Id="rId18" Type="http://schemas.openxmlformats.org/officeDocument/2006/relationships/image" Target="../media/image25.emf"/><Relationship Id="rId17" Type="http://schemas.openxmlformats.org/officeDocument/2006/relationships/oleObject" Target="../embeddings/oleObject20.bin"/><Relationship Id="rId16" Type="http://schemas.openxmlformats.org/officeDocument/2006/relationships/image" Target="../media/image24.emf"/><Relationship Id="rId15" Type="http://schemas.openxmlformats.org/officeDocument/2006/relationships/oleObject" Target="../embeddings/oleObject19.bin"/><Relationship Id="rId14" Type="http://schemas.openxmlformats.org/officeDocument/2006/relationships/image" Target="../media/image23.emf"/><Relationship Id="rId13" Type="http://schemas.openxmlformats.org/officeDocument/2006/relationships/oleObject" Target="../embeddings/oleObject18.bin"/><Relationship Id="rId12" Type="http://schemas.openxmlformats.org/officeDocument/2006/relationships/image" Target="../media/image22.emf"/><Relationship Id="rId11" Type="http://schemas.openxmlformats.org/officeDocument/2006/relationships/oleObject" Target="../embeddings/oleObject17.bin"/><Relationship Id="rId10" Type="http://schemas.openxmlformats.org/officeDocument/2006/relationships/image" Target="../media/image21.emf"/><Relationship Id="rId1" Type="http://schemas.openxmlformats.org/officeDocument/2006/relationships/oleObject" Target="../embeddings/oleObject12.bin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8.bin"/><Relationship Id="rId8" Type="http://schemas.openxmlformats.org/officeDocument/2006/relationships/image" Target="../media/image735.emf"/><Relationship Id="rId7" Type="http://schemas.openxmlformats.org/officeDocument/2006/relationships/oleObject" Target="../embeddings/oleObject787.bin"/><Relationship Id="rId6" Type="http://schemas.openxmlformats.org/officeDocument/2006/relationships/image" Target="../media/image734.emf"/><Relationship Id="rId5" Type="http://schemas.openxmlformats.org/officeDocument/2006/relationships/oleObject" Target="../embeddings/oleObject786.bin"/><Relationship Id="rId4" Type="http://schemas.openxmlformats.org/officeDocument/2006/relationships/image" Target="../media/image733.emf"/><Relationship Id="rId3" Type="http://schemas.openxmlformats.org/officeDocument/2006/relationships/oleObject" Target="../embeddings/oleObject785.bin"/><Relationship Id="rId2" Type="http://schemas.openxmlformats.org/officeDocument/2006/relationships/image" Target="../media/image732.emf"/><Relationship Id="rId14" Type="http://schemas.openxmlformats.org/officeDocument/2006/relationships/vmlDrawing" Target="../drawings/vmlDrawing69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37.emf"/><Relationship Id="rId11" Type="http://schemas.openxmlformats.org/officeDocument/2006/relationships/oleObject" Target="../embeddings/oleObject789.bin"/><Relationship Id="rId10" Type="http://schemas.openxmlformats.org/officeDocument/2006/relationships/image" Target="../media/image736.emf"/><Relationship Id="rId1" Type="http://schemas.openxmlformats.org/officeDocument/2006/relationships/oleObject" Target="../embeddings/oleObject784.bin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39.emf"/><Relationship Id="rId3" Type="http://schemas.openxmlformats.org/officeDocument/2006/relationships/oleObject" Target="../embeddings/oleObject791.bin"/><Relationship Id="rId2" Type="http://schemas.openxmlformats.org/officeDocument/2006/relationships/image" Target="../media/image738.emf"/><Relationship Id="rId1" Type="http://schemas.openxmlformats.org/officeDocument/2006/relationships/oleObject" Target="../embeddings/oleObject790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6.bin"/><Relationship Id="rId8" Type="http://schemas.openxmlformats.org/officeDocument/2006/relationships/image" Target="../media/image743.emf"/><Relationship Id="rId7" Type="http://schemas.openxmlformats.org/officeDocument/2006/relationships/oleObject" Target="../embeddings/oleObject795.bin"/><Relationship Id="rId6" Type="http://schemas.openxmlformats.org/officeDocument/2006/relationships/image" Target="../media/image742.emf"/><Relationship Id="rId5" Type="http://schemas.openxmlformats.org/officeDocument/2006/relationships/oleObject" Target="../embeddings/oleObject794.bin"/><Relationship Id="rId4" Type="http://schemas.openxmlformats.org/officeDocument/2006/relationships/image" Target="../media/image741.emf"/><Relationship Id="rId3" Type="http://schemas.openxmlformats.org/officeDocument/2006/relationships/oleObject" Target="../embeddings/oleObject793.bin"/><Relationship Id="rId2" Type="http://schemas.openxmlformats.org/officeDocument/2006/relationships/image" Target="../media/image740.emf"/><Relationship Id="rId12" Type="http://schemas.openxmlformats.org/officeDocument/2006/relationships/vmlDrawing" Target="../drawings/vmlDrawing71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44.emf"/><Relationship Id="rId1" Type="http://schemas.openxmlformats.org/officeDocument/2006/relationships/oleObject" Target="../embeddings/oleObject792.bin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01.bin"/><Relationship Id="rId8" Type="http://schemas.openxmlformats.org/officeDocument/2006/relationships/image" Target="../media/image748.emf"/><Relationship Id="rId7" Type="http://schemas.openxmlformats.org/officeDocument/2006/relationships/oleObject" Target="../embeddings/oleObject800.bin"/><Relationship Id="rId6" Type="http://schemas.openxmlformats.org/officeDocument/2006/relationships/image" Target="../media/image747.emf"/><Relationship Id="rId5" Type="http://schemas.openxmlformats.org/officeDocument/2006/relationships/oleObject" Target="../embeddings/oleObject799.bin"/><Relationship Id="rId4" Type="http://schemas.openxmlformats.org/officeDocument/2006/relationships/image" Target="../media/image746.emf"/><Relationship Id="rId3" Type="http://schemas.openxmlformats.org/officeDocument/2006/relationships/oleObject" Target="../embeddings/oleObject798.bin"/><Relationship Id="rId2" Type="http://schemas.openxmlformats.org/officeDocument/2006/relationships/image" Target="../media/image745.emf"/><Relationship Id="rId18" Type="http://schemas.openxmlformats.org/officeDocument/2006/relationships/vmlDrawing" Target="../drawings/vmlDrawing72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752.emf"/><Relationship Id="rId15" Type="http://schemas.openxmlformats.org/officeDocument/2006/relationships/oleObject" Target="../embeddings/oleObject804.bin"/><Relationship Id="rId14" Type="http://schemas.openxmlformats.org/officeDocument/2006/relationships/image" Target="../media/image751.emf"/><Relationship Id="rId13" Type="http://schemas.openxmlformats.org/officeDocument/2006/relationships/oleObject" Target="../embeddings/oleObject803.bin"/><Relationship Id="rId12" Type="http://schemas.openxmlformats.org/officeDocument/2006/relationships/image" Target="../media/image750.emf"/><Relationship Id="rId11" Type="http://schemas.openxmlformats.org/officeDocument/2006/relationships/oleObject" Target="../embeddings/oleObject802.bin"/><Relationship Id="rId10" Type="http://schemas.openxmlformats.org/officeDocument/2006/relationships/image" Target="../media/image749.emf"/><Relationship Id="rId1" Type="http://schemas.openxmlformats.org/officeDocument/2006/relationships/oleObject" Target="../embeddings/oleObject797.bin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09.bin"/><Relationship Id="rId8" Type="http://schemas.openxmlformats.org/officeDocument/2006/relationships/image" Target="../media/image756.emf"/><Relationship Id="rId7" Type="http://schemas.openxmlformats.org/officeDocument/2006/relationships/oleObject" Target="../embeddings/oleObject808.bin"/><Relationship Id="rId6" Type="http://schemas.openxmlformats.org/officeDocument/2006/relationships/image" Target="../media/image755.emf"/><Relationship Id="rId5" Type="http://schemas.openxmlformats.org/officeDocument/2006/relationships/oleObject" Target="../embeddings/oleObject807.bin"/><Relationship Id="rId4" Type="http://schemas.openxmlformats.org/officeDocument/2006/relationships/image" Target="../media/image754.emf"/><Relationship Id="rId3" Type="http://schemas.openxmlformats.org/officeDocument/2006/relationships/oleObject" Target="../embeddings/oleObject806.bin"/><Relationship Id="rId2" Type="http://schemas.openxmlformats.org/officeDocument/2006/relationships/image" Target="../media/image753.emf"/><Relationship Id="rId13" Type="http://schemas.openxmlformats.org/officeDocument/2006/relationships/vmlDrawing" Target="../drawings/vmlDrawing73.vml"/><Relationship Id="rId12" Type="http://schemas.openxmlformats.org/officeDocument/2006/relationships/slideLayout" Target="../slideLayouts/slideLayout7.xml"/><Relationship Id="rId11" Type="http://schemas.openxmlformats.org/officeDocument/2006/relationships/audio" Target="../media/audio1.wav"/><Relationship Id="rId10" Type="http://schemas.openxmlformats.org/officeDocument/2006/relationships/image" Target="../media/image757.emf"/><Relationship Id="rId1" Type="http://schemas.openxmlformats.org/officeDocument/2006/relationships/oleObject" Target="../embeddings/oleObject805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60.emf"/><Relationship Id="rId5" Type="http://schemas.openxmlformats.org/officeDocument/2006/relationships/oleObject" Target="../embeddings/oleObject812.bin"/><Relationship Id="rId4" Type="http://schemas.openxmlformats.org/officeDocument/2006/relationships/image" Target="../media/image759.emf"/><Relationship Id="rId3" Type="http://schemas.openxmlformats.org/officeDocument/2006/relationships/oleObject" Target="../embeddings/oleObject811.bin"/><Relationship Id="rId2" Type="http://schemas.openxmlformats.org/officeDocument/2006/relationships/image" Target="../media/image758.emf"/><Relationship Id="rId1" Type="http://schemas.openxmlformats.org/officeDocument/2006/relationships/oleObject" Target="../embeddings/oleObject810.bin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17.bin"/><Relationship Id="rId8" Type="http://schemas.openxmlformats.org/officeDocument/2006/relationships/image" Target="../media/image764.emf"/><Relationship Id="rId7" Type="http://schemas.openxmlformats.org/officeDocument/2006/relationships/oleObject" Target="../embeddings/oleObject816.bin"/><Relationship Id="rId6" Type="http://schemas.openxmlformats.org/officeDocument/2006/relationships/image" Target="../media/image763.emf"/><Relationship Id="rId5" Type="http://schemas.openxmlformats.org/officeDocument/2006/relationships/oleObject" Target="../embeddings/oleObject815.bin"/><Relationship Id="rId4" Type="http://schemas.openxmlformats.org/officeDocument/2006/relationships/image" Target="../media/image762.emf"/><Relationship Id="rId3" Type="http://schemas.openxmlformats.org/officeDocument/2006/relationships/oleObject" Target="../embeddings/oleObject814.bin"/><Relationship Id="rId20" Type="http://schemas.openxmlformats.org/officeDocument/2006/relationships/vmlDrawing" Target="../drawings/vmlDrawing75.vml"/><Relationship Id="rId2" Type="http://schemas.openxmlformats.org/officeDocument/2006/relationships/image" Target="../media/image761.e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769.emf"/><Relationship Id="rId17" Type="http://schemas.openxmlformats.org/officeDocument/2006/relationships/oleObject" Target="../embeddings/oleObject821.bin"/><Relationship Id="rId16" Type="http://schemas.openxmlformats.org/officeDocument/2006/relationships/image" Target="../media/image768.emf"/><Relationship Id="rId15" Type="http://schemas.openxmlformats.org/officeDocument/2006/relationships/oleObject" Target="../embeddings/oleObject820.bin"/><Relationship Id="rId14" Type="http://schemas.openxmlformats.org/officeDocument/2006/relationships/image" Target="../media/image767.emf"/><Relationship Id="rId13" Type="http://schemas.openxmlformats.org/officeDocument/2006/relationships/oleObject" Target="../embeddings/oleObject819.bin"/><Relationship Id="rId12" Type="http://schemas.openxmlformats.org/officeDocument/2006/relationships/image" Target="../media/image766.emf"/><Relationship Id="rId11" Type="http://schemas.openxmlformats.org/officeDocument/2006/relationships/oleObject" Target="../embeddings/oleObject818.bin"/><Relationship Id="rId10" Type="http://schemas.openxmlformats.org/officeDocument/2006/relationships/image" Target="../media/image765.emf"/><Relationship Id="rId1" Type="http://schemas.openxmlformats.org/officeDocument/2006/relationships/oleObject" Target="../embeddings/oleObject813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72.emf"/><Relationship Id="rId5" Type="http://schemas.openxmlformats.org/officeDocument/2006/relationships/oleObject" Target="../embeddings/oleObject824.bin"/><Relationship Id="rId4" Type="http://schemas.openxmlformats.org/officeDocument/2006/relationships/image" Target="../media/image771.emf"/><Relationship Id="rId3" Type="http://schemas.openxmlformats.org/officeDocument/2006/relationships/oleObject" Target="../embeddings/oleObject823.bin"/><Relationship Id="rId2" Type="http://schemas.openxmlformats.org/officeDocument/2006/relationships/image" Target="../media/image770.emf"/><Relationship Id="rId1" Type="http://schemas.openxmlformats.org/officeDocument/2006/relationships/oleObject" Target="../embeddings/oleObject822.bin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76.emf"/><Relationship Id="rId7" Type="http://schemas.openxmlformats.org/officeDocument/2006/relationships/oleObject" Target="../embeddings/oleObject828.bin"/><Relationship Id="rId6" Type="http://schemas.openxmlformats.org/officeDocument/2006/relationships/image" Target="../media/image775.emf"/><Relationship Id="rId5" Type="http://schemas.openxmlformats.org/officeDocument/2006/relationships/oleObject" Target="../embeddings/oleObject827.bin"/><Relationship Id="rId4" Type="http://schemas.openxmlformats.org/officeDocument/2006/relationships/image" Target="../media/image774.emf"/><Relationship Id="rId3" Type="http://schemas.openxmlformats.org/officeDocument/2006/relationships/oleObject" Target="../embeddings/oleObject826.bin"/><Relationship Id="rId2" Type="http://schemas.openxmlformats.org/officeDocument/2006/relationships/image" Target="../media/image773.emf"/><Relationship Id="rId10" Type="http://schemas.openxmlformats.org/officeDocument/2006/relationships/vmlDrawing" Target="../drawings/vmlDrawing77.vml"/><Relationship Id="rId1" Type="http://schemas.openxmlformats.org/officeDocument/2006/relationships/oleObject" Target="../embeddings/oleObject825.bin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80.emf"/><Relationship Id="rId7" Type="http://schemas.openxmlformats.org/officeDocument/2006/relationships/oleObject" Target="../embeddings/oleObject832.bin"/><Relationship Id="rId6" Type="http://schemas.openxmlformats.org/officeDocument/2006/relationships/image" Target="../media/image779.emf"/><Relationship Id="rId5" Type="http://schemas.openxmlformats.org/officeDocument/2006/relationships/oleObject" Target="../embeddings/oleObject831.bin"/><Relationship Id="rId4" Type="http://schemas.openxmlformats.org/officeDocument/2006/relationships/image" Target="../media/image778.emf"/><Relationship Id="rId3" Type="http://schemas.openxmlformats.org/officeDocument/2006/relationships/oleObject" Target="../embeddings/oleObject830.bin"/><Relationship Id="rId2" Type="http://schemas.openxmlformats.org/officeDocument/2006/relationships/image" Target="../media/image777.emf"/><Relationship Id="rId10" Type="http://schemas.openxmlformats.org/officeDocument/2006/relationships/vmlDrawing" Target="../drawings/vmlDrawing78.vml"/><Relationship Id="rId1" Type="http://schemas.openxmlformats.org/officeDocument/2006/relationships/oleObject" Target="../embeddings/oleObject829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.bin"/><Relationship Id="rId8" Type="http://schemas.openxmlformats.org/officeDocument/2006/relationships/image" Target="../media/image45.emf"/><Relationship Id="rId7" Type="http://schemas.openxmlformats.org/officeDocument/2006/relationships/oleObject" Target="../embeddings/oleObject40.bin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3.emf"/><Relationship Id="rId3" Type="http://schemas.openxmlformats.org/officeDocument/2006/relationships/oleObject" Target="../embeddings/oleObject38.bin"/><Relationship Id="rId28" Type="http://schemas.openxmlformats.org/officeDocument/2006/relationships/vmlDrawing" Target="../drawings/vmlDrawing3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54.emf"/><Relationship Id="rId25" Type="http://schemas.openxmlformats.org/officeDocument/2006/relationships/oleObject" Target="../embeddings/oleObject49.bin"/><Relationship Id="rId24" Type="http://schemas.openxmlformats.org/officeDocument/2006/relationships/image" Target="../media/image53.emf"/><Relationship Id="rId23" Type="http://schemas.openxmlformats.org/officeDocument/2006/relationships/oleObject" Target="../embeddings/oleObject48.bin"/><Relationship Id="rId22" Type="http://schemas.openxmlformats.org/officeDocument/2006/relationships/image" Target="../media/image52.emf"/><Relationship Id="rId21" Type="http://schemas.openxmlformats.org/officeDocument/2006/relationships/oleObject" Target="../embeddings/oleObject47.bin"/><Relationship Id="rId20" Type="http://schemas.openxmlformats.org/officeDocument/2006/relationships/image" Target="../media/image51.emf"/><Relationship Id="rId2" Type="http://schemas.openxmlformats.org/officeDocument/2006/relationships/image" Target="../media/image42.emf"/><Relationship Id="rId19" Type="http://schemas.openxmlformats.org/officeDocument/2006/relationships/oleObject" Target="../embeddings/oleObject46.bin"/><Relationship Id="rId18" Type="http://schemas.openxmlformats.org/officeDocument/2006/relationships/image" Target="../media/image50.emf"/><Relationship Id="rId17" Type="http://schemas.openxmlformats.org/officeDocument/2006/relationships/oleObject" Target="../embeddings/oleObject45.bin"/><Relationship Id="rId16" Type="http://schemas.openxmlformats.org/officeDocument/2006/relationships/image" Target="../media/image49.emf"/><Relationship Id="rId15" Type="http://schemas.openxmlformats.org/officeDocument/2006/relationships/oleObject" Target="../embeddings/oleObject44.bin"/><Relationship Id="rId14" Type="http://schemas.openxmlformats.org/officeDocument/2006/relationships/image" Target="../media/image48.emf"/><Relationship Id="rId13" Type="http://schemas.openxmlformats.org/officeDocument/2006/relationships/oleObject" Target="../embeddings/oleObject43.bin"/><Relationship Id="rId12" Type="http://schemas.openxmlformats.org/officeDocument/2006/relationships/image" Target="../media/image47.emf"/><Relationship Id="rId11" Type="http://schemas.openxmlformats.org/officeDocument/2006/relationships/oleObject" Target="../embeddings/oleObject42.bin"/><Relationship Id="rId10" Type="http://schemas.openxmlformats.org/officeDocument/2006/relationships/image" Target="../media/image46.emf"/><Relationship Id="rId1" Type="http://schemas.openxmlformats.org/officeDocument/2006/relationships/oleObject" Target="../embeddings/oleObject37.bin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37.bin"/><Relationship Id="rId8" Type="http://schemas.openxmlformats.org/officeDocument/2006/relationships/image" Target="../media/image784.emf"/><Relationship Id="rId7" Type="http://schemas.openxmlformats.org/officeDocument/2006/relationships/oleObject" Target="../embeddings/oleObject836.bin"/><Relationship Id="rId6" Type="http://schemas.openxmlformats.org/officeDocument/2006/relationships/image" Target="../media/image783.emf"/><Relationship Id="rId5" Type="http://schemas.openxmlformats.org/officeDocument/2006/relationships/oleObject" Target="../embeddings/oleObject835.bin"/><Relationship Id="rId4" Type="http://schemas.openxmlformats.org/officeDocument/2006/relationships/image" Target="../media/image782.emf"/><Relationship Id="rId3" Type="http://schemas.openxmlformats.org/officeDocument/2006/relationships/oleObject" Target="../embeddings/oleObject834.bin"/><Relationship Id="rId2" Type="http://schemas.openxmlformats.org/officeDocument/2006/relationships/image" Target="../media/image781.emf"/><Relationship Id="rId12" Type="http://schemas.openxmlformats.org/officeDocument/2006/relationships/vmlDrawing" Target="../drawings/vmlDrawing79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85.emf"/><Relationship Id="rId1" Type="http://schemas.openxmlformats.org/officeDocument/2006/relationships/oleObject" Target="../embeddings/oleObject833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42.bin"/><Relationship Id="rId8" Type="http://schemas.openxmlformats.org/officeDocument/2006/relationships/image" Target="../media/image789.emf"/><Relationship Id="rId7" Type="http://schemas.openxmlformats.org/officeDocument/2006/relationships/oleObject" Target="../embeddings/oleObject841.bin"/><Relationship Id="rId6" Type="http://schemas.openxmlformats.org/officeDocument/2006/relationships/image" Target="../media/image788.emf"/><Relationship Id="rId5" Type="http://schemas.openxmlformats.org/officeDocument/2006/relationships/oleObject" Target="../embeddings/oleObject840.bin"/><Relationship Id="rId4" Type="http://schemas.openxmlformats.org/officeDocument/2006/relationships/image" Target="../media/image787.emf"/><Relationship Id="rId3" Type="http://schemas.openxmlformats.org/officeDocument/2006/relationships/oleObject" Target="../embeddings/oleObject839.bin"/><Relationship Id="rId2" Type="http://schemas.openxmlformats.org/officeDocument/2006/relationships/image" Target="../media/image786.emf"/><Relationship Id="rId12" Type="http://schemas.openxmlformats.org/officeDocument/2006/relationships/vmlDrawing" Target="../drawings/vmlDrawing80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90.emf"/><Relationship Id="rId1" Type="http://schemas.openxmlformats.org/officeDocument/2006/relationships/oleObject" Target="../embeddings/oleObject838.bin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47.bin"/><Relationship Id="rId8" Type="http://schemas.openxmlformats.org/officeDocument/2006/relationships/image" Target="../media/image794.emf"/><Relationship Id="rId7" Type="http://schemas.openxmlformats.org/officeDocument/2006/relationships/oleObject" Target="../embeddings/oleObject846.bin"/><Relationship Id="rId6" Type="http://schemas.openxmlformats.org/officeDocument/2006/relationships/image" Target="../media/image793.emf"/><Relationship Id="rId5" Type="http://schemas.openxmlformats.org/officeDocument/2006/relationships/oleObject" Target="../embeddings/oleObject845.bin"/><Relationship Id="rId4" Type="http://schemas.openxmlformats.org/officeDocument/2006/relationships/image" Target="../media/image792.emf"/><Relationship Id="rId30" Type="http://schemas.openxmlformats.org/officeDocument/2006/relationships/vmlDrawing" Target="../drawings/vmlDrawing81.vml"/><Relationship Id="rId3" Type="http://schemas.openxmlformats.org/officeDocument/2006/relationships/oleObject" Target="../embeddings/oleObject844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804.emf"/><Relationship Id="rId27" Type="http://schemas.openxmlformats.org/officeDocument/2006/relationships/oleObject" Target="../embeddings/oleObject856.bin"/><Relationship Id="rId26" Type="http://schemas.openxmlformats.org/officeDocument/2006/relationships/image" Target="../media/image803.emf"/><Relationship Id="rId25" Type="http://schemas.openxmlformats.org/officeDocument/2006/relationships/oleObject" Target="../embeddings/oleObject855.bin"/><Relationship Id="rId24" Type="http://schemas.openxmlformats.org/officeDocument/2006/relationships/image" Target="../media/image802.emf"/><Relationship Id="rId23" Type="http://schemas.openxmlformats.org/officeDocument/2006/relationships/oleObject" Target="../embeddings/oleObject854.bin"/><Relationship Id="rId22" Type="http://schemas.openxmlformats.org/officeDocument/2006/relationships/image" Target="../media/image801.emf"/><Relationship Id="rId21" Type="http://schemas.openxmlformats.org/officeDocument/2006/relationships/oleObject" Target="../embeddings/oleObject853.bin"/><Relationship Id="rId20" Type="http://schemas.openxmlformats.org/officeDocument/2006/relationships/image" Target="../media/image800.emf"/><Relationship Id="rId2" Type="http://schemas.openxmlformats.org/officeDocument/2006/relationships/image" Target="../media/image791.emf"/><Relationship Id="rId19" Type="http://schemas.openxmlformats.org/officeDocument/2006/relationships/oleObject" Target="../embeddings/oleObject852.bin"/><Relationship Id="rId18" Type="http://schemas.openxmlformats.org/officeDocument/2006/relationships/image" Target="../media/image799.emf"/><Relationship Id="rId17" Type="http://schemas.openxmlformats.org/officeDocument/2006/relationships/oleObject" Target="../embeddings/oleObject851.bin"/><Relationship Id="rId16" Type="http://schemas.openxmlformats.org/officeDocument/2006/relationships/image" Target="../media/image798.emf"/><Relationship Id="rId15" Type="http://schemas.openxmlformats.org/officeDocument/2006/relationships/oleObject" Target="../embeddings/oleObject850.bin"/><Relationship Id="rId14" Type="http://schemas.openxmlformats.org/officeDocument/2006/relationships/image" Target="../media/image797.emf"/><Relationship Id="rId13" Type="http://schemas.openxmlformats.org/officeDocument/2006/relationships/oleObject" Target="../embeddings/oleObject849.bin"/><Relationship Id="rId12" Type="http://schemas.openxmlformats.org/officeDocument/2006/relationships/image" Target="../media/image796.emf"/><Relationship Id="rId11" Type="http://schemas.openxmlformats.org/officeDocument/2006/relationships/oleObject" Target="../embeddings/oleObject848.bin"/><Relationship Id="rId10" Type="http://schemas.openxmlformats.org/officeDocument/2006/relationships/image" Target="../media/image795.emf"/><Relationship Id="rId1" Type="http://schemas.openxmlformats.org/officeDocument/2006/relationships/oleObject" Target="../embeddings/oleObject843.bin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61.bin"/><Relationship Id="rId8" Type="http://schemas.openxmlformats.org/officeDocument/2006/relationships/image" Target="../media/image808.emf"/><Relationship Id="rId7" Type="http://schemas.openxmlformats.org/officeDocument/2006/relationships/oleObject" Target="../embeddings/oleObject860.bin"/><Relationship Id="rId6" Type="http://schemas.openxmlformats.org/officeDocument/2006/relationships/image" Target="../media/image807.emf"/><Relationship Id="rId5" Type="http://schemas.openxmlformats.org/officeDocument/2006/relationships/oleObject" Target="../embeddings/oleObject859.bin"/><Relationship Id="rId4" Type="http://schemas.openxmlformats.org/officeDocument/2006/relationships/image" Target="../media/image806.emf"/><Relationship Id="rId3" Type="http://schemas.openxmlformats.org/officeDocument/2006/relationships/oleObject" Target="../embeddings/oleObject858.bin"/><Relationship Id="rId2" Type="http://schemas.openxmlformats.org/officeDocument/2006/relationships/image" Target="../media/image805.emf"/><Relationship Id="rId14" Type="http://schemas.openxmlformats.org/officeDocument/2006/relationships/vmlDrawing" Target="../drawings/vmlDrawing82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10.emf"/><Relationship Id="rId11" Type="http://schemas.openxmlformats.org/officeDocument/2006/relationships/oleObject" Target="../embeddings/oleObject862.bin"/><Relationship Id="rId10" Type="http://schemas.openxmlformats.org/officeDocument/2006/relationships/image" Target="../media/image809.emf"/><Relationship Id="rId1" Type="http://schemas.openxmlformats.org/officeDocument/2006/relationships/oleObject" Target="../embeddings/oleObject857.bin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67.bin"/><Relationship Id="rId8" Type="http://schemas.openxmlformats.org/officeDocument/2006/relationships/image" Target="../media/image814.emf"/><Relationship Id="rId7" Type="http://schemas.openxmlformats.org/officeDocument/2006/relationships/oleObject" Target="../embeddings/oleObject866.bin"/><Relationship Id="rId6" Type="http://schemas.openxmlformats.org/officeDocument/2006/relationships/image" Target="../media/image813.emf"/><Relationship Id="rId5" Type="http://schemas.openxmlformats.org/officeDocument/2006/relationships/oleObject" Target="../embeddings/oleObject865.bin"/><Relationship Id="rId4" Type="http://schemas.openxmlformats.org/officeDocument/2006/relationships/image" Target="../media/image812.emf"/><Relationship Id="rId3" Type="http://schemas.openxmlformats.org/officeDocument/2006/relationships/oleObject" Target="../embeddings/oleObject864.bin"/><Relationship Id="rId2" Type="http://schemas.openxmlformats.org/officeDocument/2006/relationships/image" Target="../media/image811.emf"/><Relationship Id="rId14" Type="http://schemas.openxmlformats.org/officeDocument/2006/relationships/vmlDrawing" Target="../drawings/vmlDrawing83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16.emf"/><Relationship Id="rId11" Type="http://schemas.openxmlformats.org/officeDocument/2006/relationships/oleObject" Target="../embeddings/oleObject868.bin"/><Relationship Id="rId10" Type="http://schemas.openxmlformats.org/officeDocument/2006/relationships/image" Target="../media/image815.emf"/><Relationship Id="rId1" Type="http://schemas.openxmlformats.org/officeDocument/2006/relationships/oleObject" Target="../embeddings/oleObject863.bin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20.emf"/><Relationship Id="rId7" Type="http://schemas.openxmlformats.org/officeDocument/2006/relationships/oleObject" Target="../embeddings/oleObject872.bin"/><Relationship Id="rId6" Type="http://schemas.openxmlformats.org/officeDocument/2006/relationships/image" Target="../media/image819.emf"/><Relationship Id="rId5" Type="http://schemas.openxmlformats.org/officeDocument/2006/relationships/oleObject" Target="../embeddings/oleObject871.bin"/><Relationship Id="rId4" Type="http://schemas.openxmlformats.org/officeDocument/2006/relationships/image" Target="../media/image818.emf"/><Relationship Id="rId3" Type="http://schemas.openxmlformats.org/officeDocument/2006/relationships/oleObject" Target="../embeddings/oleObject870.bin"/><Relationship Id="rId2" Type="http://schemas.openxmlformats.org/officeDocument/2006/relationships/image" Target="../media/image817.emf"/><Relationship Id="rId10" Type="http://schemas.openxmlformats.org/officeDocument/2006/relationships/vmlDrawing" Target="../drawings/vmlDrawing84.vml"/><Relationship Id="rId1" Type="http://schemas.openxmlformats.org/officeDocument/2006/relationships/oleObject" Target="../embeddings/oleObject869.bin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77.bin"/><Relationship Id="rId8" Type="http://schemas.openxmlformats.org/officeDocument/2006/relationships/image" Target="../media/image824.emf"/><Relationship Id="rId7" Type="http://schemas.openxmlformats.org/officeDocument/2006/relationships/oleObject" Target="../embeddings/oleObject876.bin"/><Relationship Id="rId6" Type="http://schemas.openxmlformats.org/officeDocument/2006/relationships/image" Target="../media/image823.emf"/><Relationship Id="rId5" Type="http://schemas.openxmlformats.org/officeDocument/2006/relationships/oleObject" Target="../embeddings/oleObject875.bin"/><Relationship Id="rId40" Type="http://schemas.openxmlformats.org/officeDocument/2006/relationships/vmlDrawing" Target="../drawings/vmlDrawing85.vml"/><Relationship Id="rId4" Type="http://schemas.openxmlformats.org/officeDocument/2006/relationships/image" Target="../media/image822.emf"/><Relationship Id="rId39" Type="http://schemas.openxmlformats.org/officeDocument/2006/relationships/slideLayout" Target="../slideLayouts/slideLayout7.xml"/><Relationship Id="rId38" Type="http://schemas.openxmlformats.org/officeDocument/2006/relationships/image" Target="../media/image839.emf"/><Relationship Id="rId37" Type="http://schemas.openxmlformats.org/officeDocument/2006/relationships/oleObject" Target="../embeddings/oleObject891.bin"/><Relationship Id="rId36" Type="http://schemas.openxmlformats.org/officeDocument/2006/relationships/image" Target="../media/image838.emf"/><Relationship Id="rId35" Type="http://schemas.openxmlformats.org/officeDocument/2006/relationships/oleObject" Target="../embeddings/oleObject890.bin"/><Relationship Id="rId34" Type="http://schemas.openxmlformats.org/officeDocument/2006/relationships/image" Target="../media/image837.emf"/><Relationship Id="rId33" Type="http://schemas.openxmlformats.org/officeDocument/2006/relationships/oleObject" Target="../embeddings/oleObject889.bin"/><Relationship Id="rId32" Type="http://schemas.openxmlformats.org/officeDocument/2006/relationships/image" Target="../media/image836.emf"/><Relationship Id="rId31" Type="http://schemas.openxmlformats.org/officeDocument/2006/relationships/oleObject" Target="../embeddings/oleObject888.bin"/><Relationship Id="rId30" Type="http://schemas.openxmlformats.org/officeDocument/2006/relationships/image" Target="../media/image835.emf"/><Relationship Id="rId3" Type="http://schemas.openxmlformats.org/officeDocument/2006/relationships/oleObject" Target="../embeddings/oleObject874.bin"/><Relationship Id="rId29" Type="http://schemas.openxmlformats.org/officeDocument/2006/relationships/oleObject" Target="../embeddings/oleObject887.bin"/><Relationship Id="rId28" Type="http://schemas.openxmlformats.org/officeDocument/2006/relationships/image" Target="../media/image834.emf"/><Relationship Id="rId27" Type="http://schemas.openxmlformats.org/officeDocument/2006/relationships/oleObject" Target="../embeddings/oleObject886.bin"/><Relationship Id="rId26" Type="http://schemas.openxmlformats.org/officeDocument/2006/relationships/image" Target="../media/image833.emf"/><Relationship Id="rId25" Type="http://schemas.openxmlformats.org/officeDocument/2006/relationships/oleObject" Target="../embeddings/oleObject885.bin"/><Relationship Id="rId24" Type="http://schemas.openxmlformats.org/officeDocument/2006/relationships/image" Target="../media/image832.emf"/><Relationship Id="rId23" Type="http://schemas.openxmlformats.org/officeDocument/2006/relationships/oleObject" Target="../embeddings/oleObject884.bin"/><Relationship Id="rId22" Type="http://schemas.openxmlformats.org/officeDocument/2006/relationships/image" Target="../media/image831.emf"/><Relationship Id="rId21" Type="http://schemas.openxmlformats.org/officeDocument/2006/relationships/oleObject" Target="../embeddings/oleObject883.bin"/><Relationship Id="rId20" Type="http://schemas.openxmlformats.org/officeDocument/2006/relationships/image" Target="../media/image830.emf"/><Relationship Id="rId2" Type="http://schemas.openxmlformats.org/officeDocument/2006/relationships/image" Target="../media/image821.emf"/><Relationship Id="rId19" Type="http://schemas.openxmlformats.org/officeDocument/2006/relationships/oleObject" Target="../embeddings/oleObject882.bin"/><Relationship Id="rId18" Type="http://schemas.openxmlformats.org/officeDocument/2006/relationships/image" Target="../media/image829.emf"/><Relationship Id="rId17" Type="http://schemas.openxmlformats.org/officeDocument/2006/relationships/oleObject" Target="../embeddings/oleObject881.bin"/><Relationship Id="rId16" Type="http://schemas.openxmlformats.org/officeDocument/2006/relationships/image" Target="../media/image828.emf"/><Relationship Id="rId15" Type="http://schemas.openxmlformats.org/officeDocument/2006/relationships/oleObject" Target="../embeddings/oleObject880.bin"/><Relationship Id="rId14" Type="http://schemas.openxmlformats.org/officeDocument/2006/relationships/image" Target="../media/image827.emf"/><Relationship Id="rId13" Type="http://schemas.openxmlformats.org/officeDocument/2006/relationships/oleObject" Target="../embeddings/oleObject879.bin"/><Relationship Id="rId12" Type="http://schemas.openxmlformats.org/officeDocument/2006/relationships/image" Target="../media/image826.emf"/><Relationship Id="rId11" Type="http://schemas.openxmlformats.org/officeDocument/2006/relationships/oleObject" Target="../embeddings/oleObject878.bin"/><Relationship Id="rId10" Type="http://schemas.openxmlformats.org/officeDocument/2006/relationships/image" Target="../media/image825.emf"/><Relationship Id="rId1" Type="http://schemas.openxmlformats.org/officeDocument/2006/relationships/oleObject" Target="../embeddings/oleObject873.bin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41.emf"/><Relationship Id="rId3" Type="http://schemas.openxmlformats.org/officeDocument/2006/relationships/oleObject" Target="../embeddings/oleObject893.bin"/><Relationship Id="rId2" Type="http://schemas.openxmlformats.org/officeDocument/2006/relationships/image" Target="../media/image840.emf"/><Relationship Id="rId1" Type="http://schemas.openxmlformats.org/officeDocument/2006/relationships/oleObject" Target="../embeddings/oleObject892.bin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98.bin"/><Relationship Id="rId8" Type="http://schemas.openxmlformats.org/officeDocument/2006/relationships/image" Target="../media/image845.emf"/><Relationship Id="rId7" Type="http://schemas.openxmlformats.org/officeDocument/2006/relationships/oleObject" Target="../embeddings/oleObject897.bin"/><Relationship Id="rId6" Type="http://schemas.openxmlformats.org/officeDocument/2006/relationships/image" Target="../media/image844.emf"/><Relationship Id="rId5" Type="http://schemas.openxmlformats.org/officeDocument/2006/relationships/oleObject" Target="../embeddings/oleObject896.bin"/><Relationship Id="rId4" Type="http://schemas.openxmlformats.org/officeDocument/2006/relationships/image" Target="../media/image843.emf"/><Relationship Id="rId3" Type="http://schemas.openxmlformats.org/officeDocument/2006/relationships/oleObject" Target="../embeddings/oleObject895.bin"/><Relationship Id="rId22" Type="http://schemas.openxmlformats.org/officeDocument/2006/relationships/vmlDrawing" Target="../drawings/vmlDrawing87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851.emf"/><Relationship Id="rId2" Type="http://schemas.openxmlformats.org/officeDocument/2006/relationships/image" Target="../media/image842.emf"/><Relationship Id="rId19" Type="http://schemas.openxmlformats.org/officeDocument/2006/relationships/oleObject" Target="../embeddings/oleObject903.bin"/><Relationship Id="rId18" Type="http://schemas.openxmlformats.org/officeDocument/2006/relationships/image" Target="../media/image850.emf"/><Relationship Id="rId17" Type="http://schemas.openxmlformats.org/officeDocument/2006/relationships/oleObject" Target="../embeddings/oleObject902.bin"/><Relationship Id="rId16" Type="http://schemas.openxmlformats.org/officeDocument/2006/relationships/image" Target="../media/image849.emf"/><Relationship Id="rId15" Type="http://schemas.openxmlformats.org/officeDocument/2006/relationships/oleObject" Target="../embeddings/oleObject901.bin"/><Relationship Id="rId14" Type="http://schemas.openxmlformats.org/officeDocument/2006/relationships/image" Target="../media/image848.emf"/><Relationship Id="rId13" Type="http://schemas.openxmlformats.org/officeDocument/2006/relationships/oleObject" Target="../embeddings/oleObject900.bin"/><Relationship Id="rId12" Type="http://schemas.openxmlformats.org/officeDocument/2006/relationships/image" Target="../media/image847.emf"/><Relationship Id="rId11" Type="http://schemas.openxmlformats.org/officeDocument/2006/relationships/oleObject" Target="../embeddings/oleObject899.bin"/><Relationship Id="rId10" Type="http://schemas.openxmlformats.org/officeDocument/2006/relationships/image" Target="../media/image846.emf"/><Relationship Id="rId1" Type="http://schemas.openxmlformats.org/officeDocument/2006/relationships/oleObject" Target="../embeddings/oleObject894.bin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08.bin"/><Relationship Id="rId8" Type="http://schemas.openxmlformats.org/officeDocument/2006/relationships/image" Target="../media/image855.emf"/><Relationship Id="rId7" Type="http://schemas.openxmlformats.org/officeDocument/2006/relationships/oleObject" Target="../embeddings/oleObject907.bin"/><Relationship Id="rId6" Type="http://schemas.openxmlformats.org/officeDocument/2006/relationships/image" Target="../media/image854.emf"/><Relationship Id="rId5" Type="http://schemas.openxmlformats.org/officeDocument/2006/relationships/oleObject" Target="../embeddings/oleObject906.bin"/><Relationship Id="rId4" Type="http://schemas.openxmlformats.org/officeDocument/2006/relationships/image" Target="../media/image853.emf"/><Relationship Id="rId3" Type="http://schemas.openxmlformats.org/officeDocument/2006/relationships/oleObject" Target="../embeddings/oleObject905.bin"/><Relationship Id="rId2" Type="http://schemas.openxmlformats.org/officeDocument/2006/relationships/image" Target="../media/image852.emf"/><Relationship Id="rId18" Type="http://schemas.openxmlformats.org/officeDocument/2006/relationships/vmlDrawing" Target="../drawings/vmlDrawing88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859.emf"/><Relationship Id="rId15" Type="http://schemas.openxmlformats.org/officeDocument/2006/relationships/oleObject" Target="../embeddings/oleObject911.bin"/><Relationship Id="rId14" Type="http://schemas.openxmlformats.org/officeDocument/2006/relationships/image" Target="../media/image858.emf"/><Relationship Id="rId13" Type="http://schemas.openxmlformats.org/officeDocument/2006/relationships/oleObject" Target="../embeddings/oleObject910.bin"/><Relationship Id="rId12" Type="http://schemas.openxmlformats.org/officeDocument/2006/relationships/image" Target="../media/image857.emf"/><Relationship Id="rId11" Type="http://schemas.openxmlformats.org/officeDocument/2006/relationships/oleObject" Target="../embeddings/oleObject909.bin"/><Relationship Id="rId10" Type="http://schemas.openxmlformats.org/officeDocument/2006/relationships/image" Target="../media/image856.emf"/><Relationship Id="rId1" Type="http://schemas.openxmlformats.org/officeDocument/2006/relationships/oleObject" Target="../embeddings/oleObject90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ChangeArrowheads="1"/>
          </p:cNvSpPr>
          <p:nvPr/>
        </p:nvSpPr>
        <p:spPr bwMode="auto">
          <a:xfrm>
            <a:off x="522288" y="1247775"/>
            <a:ext cx="8066087" cy="865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83486" tIns="41742" rIns="83486" bIns="41742" anchor="ctr"/>
          <a:lstStyle/>
          <a:p>
            <a:pPr algn="ctr">
              <a:defRPr/>
            </a:pPr>
            <a:r>
              <a:rPr lang="zh-CN" altLang="en-US" sz="440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0030101010101" pitchFamily="49" charset="-122"/>
              </a:rPr>
              <a:t>概率论与数理统计</a:t>
            </a:r>
            <a:endParaRPr lang="zh-CN" altLang="en-US" sz="440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黑体" panose="02010600030101010101" pitchFamily="49" charset="-122"/>
            </a:endParaRPr>
          </a:p>
        </p:txBody>
      </p:sp>
      <p:sp>
        <p:nvSpPr>
          <p:cNvPr id="124931" name="Text Box 4"/>
          <p:cNvSpPr txBox="1">
            <a:spLocks noChangeArrowheads="1"/>
          </p:cNvSpPr>
          <p:nvPr/>
        </p:nvSpPr>
        <p:spPr bwMode="auto">
          <a:xfrm>
            <a:off x="2428875" y="4857750"/>
            <a:ext cx="4227513" cy="95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endParaRPr kumimoji="1" lang="en-US" altLang="zh-CN" sz="2800" b="1">
              <a:solidFill>
                <a:srgbClr val="00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800" b="1">
                <a:solidFill>
                  <a:srgbClr val="00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中国矿业大学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黑体" panose="02010600030101010101" pitchFamily="49" charset="-122"/>
            </a:endParaRPr>
          </a:p>
        </p:txBody>
      </p:sp>
      <p:sp>
        <p:nvSpPr>
          <p:cNvPr id="124932" name="Rectangle 5"/>
          <p:cNvSpPr>
            <a:spLocks noChangeArrowheads="1"/>
          </p:cNvSpPr>
          <p:nvPr/>
        </p:nvSpPr>
        <p:spPr bwMode="auto">
          <a:xfrm>
            <a:off x="212725" y="504825"/>
            <a:ext cx="6400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486" tIns="41742" rIns="83486" bIns="41742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Font typeface="Symbol" panose="05050102010706020507" pitchFamily="18" charset="2"/>
              <a:buNone/>
            </a:pPr>
            <a:r>
              <a:rPr lang="zh-CN" altLang="en-US" sz="2800" b="1">
                <a:solidFill>
                  <a:srgbClr val="00003C"/>
                </a:solidFill>
                <a:latin typeface="宋体" panose="02010600030101010101" pitchFamily="2" charset="-122"/>
              </a:rPr>
              <a:t>普通高等教育课程电子教案</a:t>
            </a:r>
            <a:endParaRPr lang="zh-CN" altLang="en-US" sz="2800" b="1">
              <a:solidFill>
                <a:srgbClr val="00003C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advClick="0" advTm="5000">
    <p:split orient="vert" dir="in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674" name="Object 2"/>
          <p:cNvGraphicFramePr>
            <a:graphicFrameLocks noChangeAspect="1"/>
          </p:cNvGraphicFramePr>
          <p:nvPr/>
        </p:nvGraphicFramePr>
        <p:xfrm>
          <a:off x="950913" y="2882900"/>
          <a:ext cx="26320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1" imgW="1308100" imgH="203200" progId="Equation.DSMT4">
                  <p:embed/>
                </p:oleObj>
              </mc:Choice>
              <mc:Fallback>
                <p:oleObj name="Equation" r:id="rId1" imgW="1308100" imgH="203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2882900"/>
                        <a:ext cx="263207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5" name="Object 3"/>
          <p:cNvGraphicFramePr>
            <a:graphicFrameLocks noChangeAspect="1"/>
          </p:cNvGraphicFramePr>
          <p:nvPr/>
        </p:nvGraphicFramePr>
        <p:xfrm>
          <a:off x="3560763" y="2911475"/>
          <a:ext cx="25939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3" imgW="1346200" imgH="203200" progId="Equation.DSMT4">
                  <p:embed/>
                </p:oleObj>
              </mc:Choice>
              <mc:Fallback>
                <p:oleObj name="Equation" r:id="rId3" imgW="1346200" imgH="203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0763" y="2911475"/>
                        <a:ext cx="25939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6" name="Object 4"/>
          <p:cNvGraphicFramePr>
            <a:graphicFrameLocks noChangeAspect="1"/>
          </p:cNvGraphicFramePr>
          <p:nvPr/>
        </p:nvGraphicFramePr>
        <p:xfrm>
          <a:off x="6172200" y="2925763"/>
          <a:ext cx="25146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5" imgW="1295400" imgH="203200" progId="Equation.DSMT4">
                  <p:embed/>
                </p:oleObj>
              </mc:Choice>
              <mc:Fallback>
                <p:oleObj name="Equation" r:id="rId5" imgW="1295400" imgH="203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925763"/>
                        <a:ext cx="25146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7" name="Object 5"/>
          <p:cNvGraphicFramePr>
            <a:graphicFrameLocks noChangeAspect="1"/>
          </p:cNvGraphicFramePr>
          <p:nvPr/>
        </p:nvGraphicFramePr>
        <p:xfrm>
          <a:off x="987425" y="3448050"/>
          <a:ext cx="3543300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7" imgW="2095500" imgH="1778000" progId="Equation.DSMT4">
                  <p:embed/>
                </p:oleObj>
              </mc:Choice>
              <mc:Fallback>
                <p:oleObj name="Equation" r:id="rId7" imgW="2095500" imgH="1778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3448050"/>
                        <a:ext cx="3543300" cy="301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7"/>
          <p:cNvGraphicFramePr>
            <a:graphicFrameLocks noChangeAspect="1"/>
          </p:cNvGraphicFramePr>
          <p:nvPr/>
        </p:nvGraphicFramePr>
        <p:xfrm>
          <a:off x="1619250" y="549275"/>
          <a:ext cx="10477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9" imgW="533400" imgH="203200" progId="Equation.DSMT4">
                  <p:embed/>
                </p:oleObj>
              </mc:Choice>
              <mc:Fallback>
                <p:oleObj name="Equation" r:id="rId9" imgW="533400" imgH="203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49275"/>
                        <a:ext cx="10477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8"/>
          <p:cNvGraphicFramePr>
            <a:graphicFrameLocks noChangeAspect="1"/>
          </p:cNvGraphicFramePr>
          <p:nvPr/>
        </p:nvGraphicFramePr>
        <p:xfrm>
          <a:off x="1443038" y="847725"/>
          <a:ext cx="60769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11" imgW="3454400" imgH="520700" progId="Equation.DSMT4">
                  <p:embed/>
                </p:oleObj>
              </mc:Choice>
              <mc:Fallback>
                <p:oleObj name="Equation" r:id="rId11" imgW="3454400" imgH="520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847725"/>
                        <a:ext cx="60769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9"/>
          <p:cNvGraphicFramePr>
            <a:graphicFrameLocks noChangeAspect="1"/>
          </p:cNvGraphicFramePr>
          <p:nvPr/>
        </p:nvGraphicFramePr>
        <p:xfrm>
          <a:off x="4572000" y="1822450"/>
          <a:ext cx="25431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13" imgW="1371600" imgH="203200" progId="Equation.DSMT4">
                  <p:embed/>
                </p:oleObj>
              </mc:Choice>
              <mc:Fallback>
                <p:oleObj name="Equation" r:id="rId13" imgW="1371600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822450"/>
                        <a:ext cx="25431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8" name="Text Box 10"/>
          <p:cNvSpPr txBox="1">
            <a:spLocks noChangeArrowheads="1"/>
          </p:cNvSpPr>
          <p:nvPr/>
        </p:nvSpPr>
        <p:spPr bwMode="auto">
          <a:xfrm>
            <a:off x="457200" y="520700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1.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109" name="Text Box 11"/>
          <p:cNvSpPr txBox="1">
            <a:spLocks noChangeArrowheads="1"/>
          </p:cNvSpPr>
          <p:nvPr/>
        </p:nvSpPr>
        <p:spPr bwMode="auto">
          <a:xfrm>
            <a:off x="2581275" y="506413"/>
            <a:ext cx="2438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110" name="Text Box 12"/>
          <p:cNvSpPr txBox="1">
            <a:spLocks noChangeArrowheads="1"/>
          </p:cNvSpPr>
          <p:nvPr/>
        </p:nvSpPr>
        <p:spPr bwMode="auto">
          <a:xfrm>
            <a:off x="490538" y="1716088"/>
            <a:ext cx="137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求常数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4105" name="Object 13"/>
          <p:cNvGraphicFramePr>
            <a:graphicFrameLocks noChangeAspect="1"/>
          </p:cNvGraphicFramePr>
          <p:nvPr/>
        </p:nvGraphicFramePr>
        <p:xfrm>
          <a:off x="1679575" y="1792288"/>
          <a:ext cx="11080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15" imgW="558800" imgH="203200" progId="Equation.DSMT4">
                  <p:embed/>
                </p:oleObj>
              </mc:Choice>
              <mc:Fallback>
                <p:oleObj name="Equation" r:id="rId15" imgW="558800" imgH="203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1792288"/>
                        <a:ext cx="110807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1" name="Text Box 14"/>
          <p:cNvSpPr txBox="1">
            <a:spLocks noChangeArrowheads="1"/>
          </p:cNvSpPr>
          <p:nvPr/>
        </p:nvSpPr>
        <p:spPr bwMode="auto">
          <a:xfrm>
            <a:off x="2714625" y="1730375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的值及概率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4687" name="Text Box 15"/>
          <p:cNvSpPr txBox="1">
            <a:spLocks noChangeArrowheads="1"/>
          </p:cNvSpPr>
          <p:nvPr/>
        </p:nvSpPr>
        <p:spPr bwMode="auto">
          <a:xfrm>
            <a:off x="471488" y="2292350"/>
            <a:ext cx="36433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由分布函数的性质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4688" name="Text Box 16"/>
          <p:cNvSpPr txBox="1">
            <a:spLocks noChangeArrowheads="1"/>
          </p:cNvSpPr>
          <p:nvPr/>
        </p:nvSpPr>
        <p:spPr bwMode="auto">
          <a:xfrm>
            <a:off x="457200" y="3789363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" name="AutoShape 23"/>
          <p:cNvSpPr>
            <a:spLocks noChangeArrowheads="1"/>
          </p:cNvSpPr>
          <p:nvPr/>
        </p:nvSpPr>
        <p:spPr bwMode="auto">
          <a:xfrm>
            <a:off x="4700588" y="4725988"/>
            <a:ext cx="735012" cy="215900"/>
          </a:xfrm>
          <a:prstGeom prst="rightArrow">
            <a:avLst>
              <a:gd name="adj1" fmla="val 48954"/>
              <a:gd name="adj2" fmla="val 107538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 sz="2800" b="1">
              <a:ea typeface="楷体_GB2312" panose="0201060903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724525" y="3571875"/>
          <a:ext cx="1295400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17" imgW="0" imgH="0" progId="Equation.DSMT4">
                  <p:embed/>
                </p:oleObj>
              </mc:Choice>
              <mc:Fallback>
                <p:oleObj name="Equation" r:id="rId17" imgW="0" imgH="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571875"/>
                        <a:ext cx="1295400" cy="280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51" name="Object 19"/>
          <p:cNvGraphicFramePr>
            <a:graphicFrameLocks noChangeAspect="1"/>
          </p:cNvGraphicFramePr>
          <p:nvPr/>
        </p:nvGraphicFramePr>
        <p:xfrm>
          <a:off x="5651500" y="3860800"/>
          <a:ext cx="1666875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18" imgW="863600" imgH="927100" progId="Equation.DSMT4">
                  <p:embed/>
                </p:oleObj>
              </mc:Choice>
              <mc:Fallback>
                <p:oleObj name="Equation" r:id="rId18" imgW="863600" imgH="9271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860800"/>
                        <a:ext cx="1666875" cy="183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4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4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6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87" grpId="0" autoUpdateAnimBg="0" build="p"/>
      <p:bldP spid="284688" grpId="0" autoUpdateAnimBg="0" build="p"/>
      <p:bldP spid="2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8" name="Text Box 2"/>
          <p:cNvSpPr txBox="1">
            <a:spLocks noChangeArrowheads="1"/>
          </p:cNvSpPr>
          <p:nvPr/>
        </p:nvSpPr>
        <p:spPr bwMode="auto">
          <a:xfrm>
            <a:off x="342900" y="461963"/>
            <a:ext cx="62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Ⅱ.</a:t>
            </a:r>
            <a:endParaRPr kumimoji="1" lang="en-US" altLang="zh-CN" sz="28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0114" name="Object 3"/>
          <p:cNvGraphicFramePr>
            <a:graphicFrameLocks noChangeAspect="1"/>
          </p:cNvGraphicFramePr>
          <p:nvPr/>
        </p:nvGraphicFramePr>
        <p:xfrm>
          <a:off x="1042988" y="557213"/>
          <a:ext cx="26924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5" name="Equation" r:id="rId1" imgW="3289300" imgH="457200" progId="Equation.DSMT4">
                  <p:embed/>
                </p:oleObj>
              </mc:Choice>
              <mc:Fallback>
                <p:oleObj name="Equation" r:id="rId1" imgW="32893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57213"/>
                        <a:ext cx="26924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5" name="Object 4"/>
          <p:cNvGraphicFramePr>
            <a:graphicFrameLocks noChangeAspect="1"/>
          </p:cNvGraphicFramePr>
          <p:nvPr/>
        </p:nvGraphicFramePr>
        <p:xfrm>
          <a:off x="3851275" y="542925"/>
          <a:ext cx="25193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6" name="Equation" r:id="rId3" imgW="3073400" imgH="457200" progId="Equation.DSMT4">
                  <p:embed/>
                </p:oleObj>
              </mc:Choice>
              <mc:Fallback>
                <p:oleObj name="Equation" r:id="rId3" imgW="30734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42925"/>
                        <a:ext cx="25193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Text Box 5"/>
          <p:cNvSpPr txBox="1">
            <a:spLocks noChangeArrowheads="1"/>
          </p:cNvSpPr>
          <p:nvPr/>
        </p:nvSpPr>
        <p:spPr bwMode="auto">
          <a:xfrm>
            <a:off x="6227763" y="431800"/>
            <a:ext cx="125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的分布</a:t>
            </a:r>
            <a:endParaRPr kumimoji="1"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90120" name="Text Box 6"/>
          <p:cNvSpPr txBox="1">
            <a:spLocks noChangeArrowheads="1"/>
          </p:cNvSpPr>
          <p:nvPr/>
        </p:nvSpPr>
        <p:spPr bwMode="auto">
          <a:xfrm>
            <a:off x="250825" y="1066800"/>
            <a:ext cx="83629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最大最小分布有广泛的应用：在一个系统中要考虑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元件组的最大最小寿命；建筑桥梁时，要考虑使用期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内洪水最高水位等。这些问题的解决对经济建设是有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很大意义的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71722" name="Text Box 10"/>
          <p:cNvSpPr txBox="1">
            <a:spLocks noChangeArrowheads="1"/>
          </p:cNvSpPr>
          <p:nvPr/>
        </p:nvSpPr>
        <p:spPr bwMode="auto">
          <a:xfrm>
            <a:off x="304800" y="3573463"/>
            <a:ext cx="4184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引例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（一般情况的推导）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71723" name="Text Box 11"/>
          <p:cNvSpPr txBox="1">
            <a:spLocks noChangeArrowheads="1"/>
          </p:cNvSpPr>
          <p:nvPr/>
        </p:nvSpPr>
        <p:spPr bwMode="auto">
          <a:xfrm>
            <a:off x="4427538" y="3573463"/>
            <a:ext cx="4194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,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相互独立，已知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1726" name="Object 14"/>
          <p:cNvGraphicFramePr>
            <a:graphicFrameLocks noChangeAspect="1"/>
          </p:cNvGraphicFramePr>
          <p:nvPr/>
        </p:nvGraphicFramePr>
        <p:xfrm>
          <a:off x="484188" y="4359275"/>
          <a:ext cx="23590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7" name="Equation" r:id="rId5" imgW="2832100" imgH="520700" progId="Equation.DSMT4">
                  <p:embed/>
                </p:oleObj>
              </mc:Choice>
              <mc:Fallback>
                <p:oleObj name="Equation" r:id="rId5" imgW="2832100" imgH="5207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4359275"/>
                        <a:ext cx="23590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1727" name="Text Box 15"/>
          <p:cNvSpPr txBox="1">
            <a:spLocks noChangeArrowheads="1"/>
          </p:cNvSpPr>
          <p:nvPr/>
        </p:nvSpPr>
        <p:spPr bwMode="auto">
          <a:xfrm>
            <a:off x="2876550" y="4275138"/>
            <a:ext cx="717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且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1728" name="Object 16"/>
          <p:cNvGraphicFramePr>
            <a:graphicFrameLocks noChangeAspect="1"/>
          </p:cNvGraphicFramePr>
          <p:nvPr/>
        </p:nvGraphicFramePr>
        <p:xfrm>
          <a:off x="3594100" y="4365625"/>
          <a:ext cx="50323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8" name="Equation" r:id="rId7" imgW="6184900" imgH="469900" progId="Equation.DSMT4">
                  <p:embed/>
                </p:oleObj>
              </mc:Choice>
              <mc:Fallback>
                <p:oleObj name="Equation" r:id="rId7" imgW="6184900" imgH="4699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4365625"/>
                        <a:ext cx="503237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1730" name="Text Box 18"/>
          <p:cNvSpPr txBox="1">
            <a:spLocks noChangeArrowheads="1"/>
          </p:cNvSpPr>
          <p:nvPr/>
        </p:nvSpPr>
        <p:spPr bwMode="auto">
          <a:xfrm>
            <a:off x="395288" y="5084763"/>
            <a:ext cx="33353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M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N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1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1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22" grpId="0" autoUpdateAnimBg="0" build="p"/>
      <p:bldP spid="371723" grpId="0" autoUpdateAnimBg="0" build="p"/>
      <p:bldP spid="371727" grpId="0" autoUpdateAnimBg="0" build="p"/>
      <p:bldP spid="371730" grpId="0" autoUpdateAnimBg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738" name="Object 2"/>
          <p:cNvGraphicFramePr>
            <a:graphicFrameLocks noChangeAspect="1"/>
          </p:cNvGraphicFramePr>
          <p:nvPr/>
        </p:nvGraphicFramePr>
        <p:xfrm>
          <a:off x="701675" y="1125538"/>
          <a:ext cx="617537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1" name="Equation" r:id="rId1" imgW="7353300" imgH="508000" progId="Equation.DSMT4">
                  <p:embed/>
                </p:oleObj>
              </mc:Choice>
              <mc:Fallback>
                <p:oleObj name="Equation" r:id="rId1" imgW="7353300" imgH="508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1125538"/>
                        <a:ext cx="6175375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8" name="Text Box 3"/>
          <p:cNvSpPr txBox="1">
            <a:spLocks noChangeArrowheads="1"/>
          </p:cNvSpPr>
          <p:nvPr/>
        </p:nvSpPr>
        <p:spPr bwMode="auto">
          <a:xfrm>
            <a:off x="498475" y="3571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1139" name="Object 4"/>
          <p:cNvGraphicFramePr>
            <a:graphicFrameLocks noChangeAspect="1"/>
          </p:cNvGraphicFramePr>
          <p:nvPr/>
        </p:nvGraphicFramePr>
        <p:xfrm>
          <a:off x="1173163" y="452438"/>
          <a:ext cx="24225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2" name="Equation" r:id="rId3" imgW="2946400" imgH="457200" progId="Equation.DSMT4">
                  <p:embed/>
                </p:oleObj>
              </mc:Choice>
              <mc:Fallback>
                <p:oleObj name="Equation" r:id="rId3" imgW="29464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452438"/>
                        <a:ext cx="242252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9" name="Text Box 5"/>
          <p:cNvSpPr txBox="1">
            <a:spLocks noChangeArrowheads="1"/>
          </p:cNvSpPr>
          <p:nvPr/>
        </p:nvSpPr>
        <p:spPr bwMode="auto">
          <a:xfrm>
            <a:off x="3549650" y="333375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2742" name="Object 6"/>
          <p:cNvGraphicFramePr>
            <a:graphicFrameLocks noChangeAspect="1"/>
          </p:cNvGraphicFramePr>
          <p:nvPr/>
        </p:nvGraphicFramePr>
        <p:xfrm>
          <a:off x="1751013" y="1844675"/>
          <a:ext cx="282098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3" name="Equation" r:id="rId5" imgW="3302000" imgH="457200" progId="Equation.DSMT4">
                  <p:embed/>
                </p:oleObj>
              </mc:Choice>
              <mc:Fallback>
                <p:oleObj name="Equation" r:id="rId5" imgW="330200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1844675"/>
                        <a:ext cx="2820987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3" name="Object 7"/>
          <p:cNvGraphicFramePr>
            <a:graphicFrameLocks noChangeAspect="1"/>
          </p:cNvGraphicFramePr>
          <p:nvPr/>
        </p:nvGraphicFramePr>
        <p:xfrm>
          <a:off x="1755775" y="2503488"/>
          <a:ext cx="553085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4" name="Equation" r:id="rId7" imgW="6515100" imgH="520700" progId="Equation.DSMT4">
                  <p:embed/>
                </p:oleObj>
              </mc:Choice>
              <mc:Fallback>
                <p:oleObj name="Equation" r:id="rId7" imgW="6515100" imgH="520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2503488"/>
                        <a:ext cx="553085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4" name="Object 8"/>
          <p:cNvGraphicFramePr>
            <a:graphicFrameLocks noChangeAspect="1"/>
          </p:cNvGraphicFramePr>
          <p:nvPr/>
        </p:nvGraphicFramePr>
        <p:xfrm>
          <a:off x="717550" y="4005263"/>
          <a:ext cx="414178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5" name="Equation" r:id="rId9" imgW="4876800" imgH="508000" progId="Equation.DSMT4">
                  <p:embed/>
                </p:oleObj>
              </mc:Choice>
              <mc:Fallback>
                <p:oleObj name="Equation" r:id="rId9" imgW="4876800" imgH="508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4005263"/>
                        <a:ext cx="4141788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5" name="Object 9"/>
          <p:cNvGraphicFramePr>
            <a:graphicFrameLocks noChangeAspect="1"/>
          </p:cNvGraphicFramePr>
          <p:nvPr/>
        </p:nvGraphicFramePr>
        <p:xfrm>
          <a:off x="4932363" y="4037013"/>
          <a:ext cx="363061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6" name="Equation" r:id="rId11" imgW="4267200" imgH="457200" progId="Equation.DSMT4">
                  <p:embed/>
                </p:oleObj>
              </mc:Choice>
              <mc:Fallback>
                <p:oleObj name="Equation" r:id="rId11" imgW="4267200" imgH="457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037013"/>
                        <a:ext cx="363061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746" name="Object 10"/>
          <p:cNvGraphicFramePr>
            <a:graphicFrameLocks noChangeAspect="1"/>
          </p:cNvGraphicFramePr>
          <p:nvPr/>
        </p:nvGraphicFramePr>
        <p:xfrm>
          <a:off x="684213" y="3305175"/>
          <a:ext cx="23828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7" name="Equation" r:id="rId13" imgW="2781300" imgH="457200" progId="Equation.DSMT4">
                  <p:embed/>
                </p:oleObj>
              </mc:Choice>
              <mc:Fallback>
                <p:oleObj name="Equation" r:id="rId13" imgW="278130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305175"/>
                        <a:ext cx="2382837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747" name="Text Box 11"/>
          <p:cNvSpPr txBox="1">
            <a:spLocks noChangeArrowheads="1"/>
          </p:cNvSpPr>
          <p:nvPr/>
        </p:nvSpPr>
        <p:spPr bwMode="auto">
          <a:xfrm>
            <a:off x="3049588" y="3213100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2748" name="Object 12"/>
          <p:cNvGraphicFramePr>
            <a:graphicFrameLocks noChangeAspect="1"/>
          </p:cNvGraphicFramePr>
          <p:nvPr/>
        </p:nvGraphicFramePr>
        <p:xfrm>
          <a:off x="1714500" y="4646613"/>
          <a:ext cx="376713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8" name="Equation" r:id="rId15" imgW="4432300" imgH="469900" progId="Equation.DSMT4">
                  <p:embed/>
                </p:oleObj>
              </mc:Choice>
              <mc:Fallback>
                <p:oleObj name="Equation" r:id="rId15" imgW="4432300" imgH="4699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4646613"/>
                        <a:ext cx="3767138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73" name="Object 13"/>
          <p:cNvGraphicFramePr>
            <a:graphicFrameLocks noChangeAspect="1"/>
          </p:cNvGraphicFramePr>
          <p:nvPr/>
        </p:nvGraphicFramePr>
        <p:xfrm>
          <a:off x="1692275" y="5295900"/>
          <a:ext cx="531653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9" name="Equation" r:id="rId17" imgW="6286500" imgH="457200" progId="Equation.DSMT4">
                  <p:embed/>
                </p:oleObj>
              </mc:Choice>
              <mc:Fallback>
                <p:oleObj name="Equation" r:id="rId17" imgW="6286500" imgH="457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295900"/>
                        <a:ext cx="531653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63" name="Object 3"/>
          <p:cNvGraphicFramePr>
            <a:graphicFrameLocks noChangeAspect="1"/>
          </p:cNvGraphicFramePr>
          <p:nvPr/>
        </p:nvGraphicFramePr>
        <p:xfrm>
          <a:off x="1714500" y="5929313"/>
          <a:ext cx="41132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0" name="Equation" r:id="rId19" imgW="4851400" imgH="508000" progId="Equation.DSMT4">
                  <p:embed/>
                </p:oleObj>
              </mc:Choice>
              <mc:Fallback>
                <p:oleObj name="Equation" r:id="rId19" imgW="4851400" imgH="508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5929313"/>
                        <a:ext cx="41132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2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47" grpId="0" autoUpdateAnimBg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2" name="Object 4"/>
          <p:cNvGraphicFramePr>
            <a:graphicFrameLocks noChangeAspect="1"/>
          </p:cNvGraphicFramePr>
          <p:nvPr/>
        </p:nvGraphicFramePr>
        <p:xfrm>
          <a:off x="1908175" y="620713"/>
          <a:ext cx="34448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1" name="Equation" r:id="rId1" imgW="4038600" imgH="508000" progId="Equation.DSMT4">
                  <p:embed/>
                </p:oleObj>
              </mc:Choice>
              <mc:Fallback>
                <p:oleObj name="Equation" r:id="rId1" imgW="4038600" imgH="50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620713"/>
                        <a:ext cx="34448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3" name="Object 5"/>
          <p:cNvGraphicFramePr>
            <a:graphicFrameLocks noChangeAspect="1"/>
          </p:cNvGraphicFramePr>
          <p:nvPr/>
        </p:nvGraphicFramePr>
        <p:xfrm>
          <a:off x="1943100" y="1412875"/>
          <a:ext cx="51498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2" name="Equation" r:id="rId3" imgW="6070600" imgH="508000" progId="Equation.DSMT4">
                  <p:embed/>
                </p:oleObj>
              </mc:Choice>
              <mc:Fallback>
                <p:oleObj name="Equation" r:id="rId3" imgW="6070600" imgH="508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412875"/>
                        <a:ext cx="514985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767" name="Text Box 7"/>
          <p:cNvSpPr txBox="1">
            <a:spLocks noChangeArrowheads="1"/>
          </p:cNvSpPr>
          <p:nvPr/>
        </p:nvSpPr>
        <p:spPr bwMode="auto">
          <a:xfrm>
            <a:off x="612775" y="2382838"/>
            <a:ext cx="1520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推广</a:t>
            </a:r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endParaRPr kumimoji="1" lang="zh-CN" altLang="en-US" sz="2800" b="1">
              <a:solidFill>
                <a:schemeClr val="tx2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3768" name="Object 8"/>
          <p:cNvGraphicFramePr>
            <a:graphicFrameLocks noChangeAspect="1"/>
          </p:cNvGraphicFramePr>
          <p:nvPr/>
        </p:nvGraphicFramePr>
        <p:xfrm>
          <a:off x="2073275" y="2428875"/>
          <a:ext cx="2151063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3" name="Equation" r:id="rId5" imgW="2501900" imgH="520700" progId="Equation.DSMT4">
                  <p:embed/>
                </p:oleObj>
              </mc:Choice>
              <mc:Fallback>
                <p:oleObj name="Equation" r:id="rId5" imgW="2501900" imgH="520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275" y="2428875"/>
                        <a:ext cx="2151063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769" name="Text Box 9"/>
          <p:cNvSpPr txBox="1">
            <a:spLocks noChangeArrowheads="1"/>
          </p:cNvSpPr>
          <p:nvPr/>
        </p:nvSpPr>
        <p:spPr bwMode="auto">
          <a:xfrm>
            <a:off x="4148138" y="2374900"/>
            <a:ext cx="4095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独立同分布时，随机变量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3770" name="Object 10"/>
          <p:cNvGraphicFramePr>
            <a:graphicFrameLocks noChangeAspect="1"/>
          </p:cNvGraphicFramePr>
          <p:nvPr/>
        </p:nvGraphicFramePr>
        <p:xfrm>
          <a:off x="2986088" y="4076700"/>
          <a:ext cx="292893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4" name="Equation" r:id="rId7" imgW="3378200" imgH="635000" progId="Equation.DSMT4">
                  <p:embed/>
                </p:oleObj>
              </mc:Choice>
              <mc:Fallback>
                <p:oleObj name="Equation" r:id="rId7" imgW="3378200" imgH="635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088" y="4076700"/>
                        <a:ext cx="292893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71" name="Object 11"/>
          <p:cNvGraphicFramePr>
            <a:graphicFrameLocks noChangeAspect="1"/>
          </p:cNvGraphicFramePr>
          <p:nvPr/>
        </p:nvGraphicFramePr>
        <p:xfrm>
          <a:off x="2890838" y="4922838"/>
          <a:ext cx="393065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5" name="Equation" r:id="rId9" imgW="4559300" imgH="647700" progId="Equation.DSMT4">
                  <p:embed/>
                </p:oleObj>
              </mc:Choice>
              <mc:Fallback>
                <p:oleObj name="Equation" r:id="rId9" imgW="4559300" imgH="647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838" y="4922838"/>
                        <a:ext cx="393065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72" name="Object 12"/>
          <p:cNvGraphicFramePr>
            <a:graphicFrameLocks noChangeAspect="1"/>
          </p:cNvGraphicFramePr>
          <p:nvPr/>
        </p:nvGraphicFramePr>
        <p:xfrm>
          <a:off x="604838" y="3309938"/>
          <a:ext cx="77168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6" name="Equation" r:id="rId11" imgW="9283700" imgH="520700" progId="Equation.DSMT4">
                  <p:embed/>
                </p:oleObj>
              </mc:Choice>
              <mc:Fallback>
                <p:oleObj name="Equation" r:id="rId11" imgW="9283700" imgH="5207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3309938"/>
                        <a:ext cx="7716837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775" name="Text Box 15"/>
          <p:cNvSpPr txBox="1">
            <a:spLocks noChangeArrowheads="1"/>
          </p:cNvSpPr>
          <p:nvPr/>
        </p:nvSpPr>
        <p:spPr bwMode="auto">
          <a:xfrm>
            <a:off x="538163" y="4032250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3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3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3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3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3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7" grpId="0" autoUpdateAnimBg="0" build="p"/>
      <p:bldP spid="373769" grpId="0" autoUpdateAnimBg="0" build="p"/>
      <p:bldP spid="373775" grpId="0" autoUpdateAnimBg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1" name="Text Box 3"/>
          <p:cNvSpPr txBox="1">
            <a:spLocks noChangeArrowheads="1"/>
          </p:cNvSpPr>
          <p:nvPr/>
        </p:nvSpPr>
        <p:spPr bwMode="auto">
          <a:xfrm>
            <a:off x="290513" y="260350"/>
            <a:ext cx="513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7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设随机变量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3186" name="Object 4"/>
          <p:cNvGraphicFramePr>
            <a:graphicFrameLocks noChangeAspect="1"/>
          </p:cNvGraphicFramePr>
          <p:nvPr/>
        </p:nvGraphicFramePr>
        <p:xfrm>
          <a:off x="2465388" y="839788"/>
          <a:ext cx="38465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7" name="Equation" r:id="rId1" imgW="4406900" imgH="1282700" progId="Equation.DSMT4">
                  <p:embed/>
                </p:oleObj>
              </mc:Choice>
              <mc:Fallback>
                <p:oleObj name="Equation" r:id="rId1" imgW="4406900" imgH="1282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839788"/>
                        <a:ext cx="38465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87" name="Object 5"/>
          <p:cNvGraphicFramePr>
            <a:graphicFrameLocks noChangeAspect="1"/>
          </p:cNvGraphicFramePr>
          <p:nvPr/>
        </p:nvGraphicFramePr>
        <p:xfrm>
          <a:off x="1835150" y="2144713"/>
          <a:ext cx="222408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8" name="Equation" r:id="rId3" imgW="2590800" imgH="508000" progId="Equation.DSMT4">
                  <p:embed/>
                </p:oleObj>
              </mc:Choice>
              <mc:Fallback>
                <p:oleObj name="Equation" r:id="rId3" imgW="2590800" imgH="508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144713"/>
                        <a:ext cx="2224088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273050" y="2060575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93193" name="Text Box 7"/>
          <p:cNvSpPr txBox="1">
            <a:spLocks noChangeArrowheads="1"/>
          </p:cNvSpPr>
          <p:nvPr/>
        </p:nvSpPr>
        <p:spPr bwMode="auto">
          <a:xfrm>
            <a:off x="4035425" y="2106613"/>
            <a:ext cx="5132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相互独立且与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有相同的分布，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93194" name="Text Box 8"/>
          <p:cNvSpPr txBox="1">
            <a:spLocks noChangeArrowheads="1"/>
          </p:cNvSpPr>
          <p:nvPr/>
        </p:nvSpPr>
        <p:spPr bwMode="auto">
          <a:xfrm>
            <a:off x="273050" y="2659063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试求随机变量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3188" name="Object 9"/>
          <p:cNvGraphicFramePr>
            <a:graphicFrameLocks noChangeAspect="1"/>
          </p:cNvGraphicFramePr>
          <p:nvPr/>
        </p:nvGraphicFramePr>
        <p:xfrm>
          <a:off x="2540000" y="2747963"/>
          <a:ext cx="39560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9" name="Equation" r:id="rId5" imgW="4724400" imgH="508000" progId="Equation.DSMT4">
                  <p:embed/>
                </p:oleObj>
              </mc:Choice>
              <mc:Fallback>
                <p:oleObj name="Equation" r:id="rId5" imgW="4724400" imgH="508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2747963"/>
                        <a:ext cx="39560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5" name="Text Box 10"/>
          <p:cNvSpPr txBox="1">
            <a:spLocks noChangeArrowheads="1"/>
          </p:cNvSpPr>
          <p:nvPr/>
        </p:nvSpPr>
        <p:spPr bwMode="auto">
          <a:xfrm>
            <a:off x="6443663" y="2686050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3189" name="Object 12"/>
          <p:cNvGraphicFramePr>
            <a:graphicFrameLocks noChangeAspect="1"/>
          </p:cNvGraphicFramePr>
          <p:nvPr/>
        </p:nvGraphicFramePr>
        <p:xfrm>
          <a:off x="395288" y="3421063"/>
          <a:ext cx="19939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0" name="Equation" r:id="rId7" imgW="2324100" imgH="457200" progId="Equation.DSMT4">
                  <p:embed/>
                </p:oleObj>
              </mc:Choice>
              <mc:Fallback>
                <p:oleObj name="Equation" r:id="rId7" imgW="2324100" imgH="457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421063"/>
                        <a:ext cx="199390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4797" name="Text Box 13"/>
          <p:cNvSpPr txBox="1">
            <a:spLocks noChangeArrowheads="1"/>
          </p:cNvSpPr>
          <p:nvPr/>
        </p:nvSpPr>
        <p:spPr bwMode="auto">
          <a:xfrm>
            <a:off x="315913" y="3989388"/>
            <a:ext cx="31765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4798" name="Object 14"/>
          <p:cNvGraphicFramePr>
            <a:graphicFrameLocks noChangeAspect="1"/>
          </p:cNvGraphicFramePr>
          <p:nvPr/>
        </p:nvGraphicFramePr>
        <p:xfrm>
          <a:off x="1225550" y="4533900"/>
          <a:ext cx="5938838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1" name="Equation" r:id="rId9" imgW="6845300" imgH="2006600" progId="Equation.DSMT4">
                  <p:embed/>
                </p:oleObj>
              </mc:Choice>
              <mc:Fallback>
                <p:oleObj name="Equation" r:id="rId9" imgW="6845300" imgH="20066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4533900"/>
                        <a:ext cx="5938838" cy="177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4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97" grpId="0" autoUpdateAnimBg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304800" y="457200"/>
          <a:ext cx="39560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9" name="Equation" r:id="rId1" imgW="4724400" imgH="508000" progId="Equation.DSMT4">
                  <p:embed/>
                </p:oleObj>
              </mc:Choice>
              <mc:Fallback>
                <p:oleObj name="Equation" r:id="rId1" imgW="4724400" imgH="508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7200"/>
                        <a:ext cx="39560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6" name="Text Box 3"/>
          <p:cNvSpPr txBox="1">
            <a:spLocks noChangeArrowheads="1"/>
          </p:cNvSpPr>
          <p:nvPr/>
        </p:nvSpPr>
        <p:spPr bwMode="auto">
          <a:xfrm>
            <a:off x="4211638" y="404813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5812" name="Object 4"/>
          <p:cNvGraphicFramePr>
            <a:graphicFrameLocks noChangeAspect="1"/>
          </p:cNvGraphicFramePr>
          <p:nvPr/>
        </p:nvGraphicFramePr>
        <p:xfrm>
          <a:off x="3079750" y="1135063"/>
          <a:ext cx="28606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0" name="Equation" r:id="rId3" imgW="3340100" imgH="558800" progId="Equation.DSMT4">
                  <p:embed/>
                </p:oleObj>
              </mc:Choice>
              <mc:Fallback>
                <p:oleObj name="Equation" r:id="rId3" imgW="3340100" imgH="558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0" y="1135063"/>
                        <a:ext cx="28606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13" name="Text Box 5"/>
          <p:cNvSpPr txBox="1">
            <a:spLocks noChangeArrowheads="1"/>
          </p:cNvSpPr>
          <p:nvPr/>
        </p:nvSpPr>
        <p:spPr bwMode="auto">
          <a:xfrm>
            <a:off x="212725" y="1924050"/>
            <a:ext cx="3433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所以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M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5814" name="Object 6"/>
          <p:cNvGraphicFramePr>
            <a:graphicFrameLocks noChangeAspect="1"/>
          </p:cNvGraphicFramePr>
          <p:nvPr/>
        </p:nvGraphicFramePr>
        <p:xfrm>
          <a:off x="1658938" y="2514600"/>
          <a:ext cx="528955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1" name="Equation" r:id="rId5" imgW="6121400" imgH="685800" progId="Equation.DSMT4">
                  <p:embed/>
                </p:oleObj>
              </mc:Choice>
              <mc:Fallback>
                <p:oleObj name="Equation" r:id="rId5" imgW="6121400" imgH="685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938" y="2514600"/>
                        <a:ext cx="5289550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15" name="Object 7"/>
          <p:cNvGraphicFramePr>
            <a:graphicFrameLocks noChangeAspect="1"/>
          </p:cNvGraphicFramePr>
          <p:nvPr/>
        </p:nvGraphicFramePr>
        <p:xfrm>
          <a:off x="2654300" y="3435350"/>
          <a:ext cx="309245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2" name="Equation" r:id="rId7" imgW="3556000" imgH="1358900" progId="Equation.DSMT4">
                  <p:embed/>
                </p:oleObj>
              </mc:Choice>
              <mc:Fallback>
                <p:oleObj name="Equation" r:id="rId7" imgW="3556000" imgH="1358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00" y="3435350"/>
                        <a:ext cx="3092450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16" name="Text Box 8"/>
          <p:cNvSpPr txBox="1">
            <a:spLocks noChangeArrowheads="1"/>
          </p:cNvSpPr>
          <p:nvPr/>
        </p:nvSpPr>
        <p:spPr bwMode="auto">
          <a:xfrm>
            <a:off x="212725" y="4797425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于是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5817" name="Object 9"/>
          <p:cNvGraphicFramePr>
            <a:graphicFrameLocks noChangeAspect="1"/>
          </p:cNvGraphicFramePr>
          <p:nvPr/>
        </p:nvGraphicFramePr>
        <p:xfrm>
          <a:off x="1109663" y="4902200"/>
          <a:ext cx="67659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3" name="Equation" r:id="rId9" imgW="8013700" imgH="508000" progId="Equation.DSMT4">
                  <p:embed/>
                </p:oleObj>
              </mc:Choice>
              <mc:Fallback>
                <p:oleObj name="Equation" r:id="rId9" imgW="8013700" imgH="508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4902200"/>
                        <a:ext cx="67659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18" name="Object 10"/>
          <p:cNvGraphicFramePr>
            <a:graphicFrameLocks noChangeAspect="1"/>
          </p:cNvGraphicFramePr>
          <p:nvPr/>
        </p:nvGraphicFramePr>
        <p:xfrm>
          <a:off x="3059113" y="5664200"/>
          <a:ext cx="30702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4" name="Equation" r:id="rId11" imgW="3581400" imgH="444500" progId="Equation.DSMT4">
                  <p:embed/>
                </p:oleObj>
              </mc:Choice>
              <mc:Fallback>
                <p:oleObj name="Equation" r:id="rId11" imgW="3581400" imgH="4445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664200"/>
                        <a:ext cx="30702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5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5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3" grpId="0" autoUpdateAnimBg="0" build="p"/>
      <p:bldP spid="375816" grpId="0" autoUpdateAnimBg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1" name="Text Box 3"/>
          <p:cNvSpPr txBox="1">
            <a:spLocks noChangeArrowheads="1"/>
          </p:cNvSpPr>
          <p:nvPr/>
        </p:nvSpPr>
        <p:spPr bwMode="auto">
          <a:xfrm>
            <a:off x="431800" y="361950"/>
            <a:ext cx="8224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8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设系统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L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由两个相互独立的子系统           连接而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5234" name="Object 4"/>
          <p:cNvGraphicFramePr>
            <a:graphicFrameLocks noChangeAspect="1"/>
          </p:cNvGraphicFramePr>
          <p:nvPr/>
        </p:nvGraphicFramePr>
        <p:xfrm>
          <a:off x="6654800" y="425450"/>
          <a:ext cx="838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0" name="Equation" r:id="rId1" imgW="939800" imgH="508000" progId="Equation.DSMT4">
                  <p:embed/>
                </p:oleObj>
              </mc:Choice>
              <mc:Fallback>
                <p:oleObj name="Equation" r:id="rId1" imgW="939800" imgH="50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4800" y="425450"/>
                        <a:ext cx="838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2" name="Text Box 5"/>
          <p:cNvSpPr txBox="1">
            <a:spLocks noChangeArrowheads="1"/>
          </p:cNvSpPr>
          <p:nvPr/>
        </p:nvSpPr>
        <p:spPr bwMode="auto">
          <a:xfrm>
            <a:off x="288925" y="1647825"/>
            <a:ext cx="8274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（当系统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损坏时，系统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开始工作）。设           的寿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95243" name="Text Box 7"/>
          <p:cNvSpPr txBox="1">
            <a:spLocks noChangeArrowheads="1"/>
          </p:cNvSpPr>
          <p:nvPr/>
        </p:nvSpPr>
        <p:spPr bwMode="auto">
          <a:xfrm>
            <a:off x="431800" y="4221163"/>
            <a:ext cx="5241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试求系统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L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的寿命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95244" name="Text Box 8"/>
          <p:cNvSpPr txBox="1">
            <a:spLocks noChangeArrowheads="1"/>
          </p:cNvSpPr>
          <p:nvPr/>
        </p:nvSpPr>
        <p:spPr bwMode="auto">
          <a:xfrm>
            <a:off x="487363" y="965200"/>
            <a:ext cx="8010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成，连接的方式分别为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(1)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串联；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(2)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并联；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(3)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备用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5235" name="Object 9"/>
          <p:cNvGraphicFramePr>
            <a:graphicFrameLocks noChangeAspect="1"/>
          </p:cNvGraphicFramePr>
          <p:nvPr/>
        </p:nvGraphicFramePr>
        <p:xfrm>
          <a:off x="587375" y="2921000"/>
          <a:ext cx="3768725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1" name="Equation" r:id="rId3" imgW="4508500" imgH="1320800" progId="Equation.DSMT4">
                  <p:embed/>
                </p:oleObj>
              </mc:Choice>
              <mc:Fallback>
                <p:oleObj name="Equation" r:id="rId3" imgW="4508500" imgH="1320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2921000"/>
                        <a:ext cx="3768725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5" name="Text Box 11"/>
          <p:cNvSpPr txBox="1">
            <a:spLocks noChangeArrowheads="1"/>
          </p:cNvSpPr>
          <p:nvPr/>
        </p:nvSpPr>
        <p:spPr bwMode="auto">
          <a:xfrm>
            <a:off x="504825" y="2325688"/>
            <a:ext cx="3127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命分别为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,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并且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5236" name="Object 12"/>
          <p:cNvGraphicFramePr>
            <a:graphicFrameLocks noChangeAspect="1"/>
          </p:cNvGraphicFramePr>
          <p:nvPr/>
        </p:nvGraphicFramePr>
        <p:xfrm>
          <a:off x="4683125" y="2816225"/>
          <a:ext cx="3879850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2" name="Equation" r:id="rId5" imgW="4635500" imgH="1409700" progId="Equation.DSMT4">
                  <p:embed/>
                </p:oleObj>
              </mc:Choice>
              <mc:Fallback>
                <p:oleObj name="Equation" r:id="rId5" imgW="4635500" imgH="14097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25" y="2816225"/>
                        <a:ext cx="3879850" cy="121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45" name="Text Box 13"/>
          <p:cNvSpPr txBox="1">
            <a:spLocks noChangeArrowheads="1"/>
          </p:cNvSpPr>
          <p:nvPr/>
        </p:nvSpPr>
        <p:spPr bwMode="auto">
          <a:xfrm>
            <a:off x="395288" y="4797425"/>
            <a:ext cx="2495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由题意可得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5237" name="Object 14"/>
          <p:cNvGraphicFramePr>
            <a:graphicFrameLocks noChangeAspect="1"/>
          </p:cNvGraphicFramePr>
          <p:nvPr/>
        </p:nvGraphicFramePr>
        <p:xfrm>
          <a:off x="6856413" y="1716088"/>
          <a:ext cx="838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3" name="Equation" r:id="rId7" imgW="939800" imgH="508000" progId="Equation.DSMT4">
                  <p:embed/>
                </p:oleObj>
              </mc:Choice>
              <mc:Fallback>
                <p:oleObj name="Equation" r:id="rId7" imgW="939800" imgH="508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6413" y="1716088"/>
                        <a:ext cx="838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71" name="Object 2"/>
          <p:cNvGraphicFramePr>
            <a:graphicFrameLocks noChangeAspect="1"/>
          </p:cNvGraphicFramePr>
          <p:nvPr/>
        </p:nvGraphicFramePr>
        <p:xfrm>
          <a:off x="1135063" y="5462588"/>
          <a:ext cx="24288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4" name="Equation" r:id="rId9" imgW="2832100" imgH="457200" progId="Equation.DSMT4">
                  <p:embed/>
                </p:oleObj>
              </mc:Choice>
              <mc:Fallback>
                <p:oleObj name="Equation" r:id="rId9" imgW="28321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63" y="5462588"/>
                        <a:ext cx="2428875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72" name="Text Box 3"/>
          <p:cNvSpPr txBox="1">
            <a:spLocks noChangeArrowheads="1"/>
          </p:cNvSpPr>
          <p:nvPr/>
        </p:nvSpPr>
        <p:spPr bwMode="auto">
          <a:xfrm>
            <a:off x="420688" y="5324475"/>
            <a:ext cx="600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(1)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49873" name="Object 17"/>
          <p:cNvGraphicFramePr>
            <a:graphicFrameLocks noChangeAspect="1"/>
          </p:cNvGraphicFramePr>
          <p:nvPr/>
        </p:nvGraphicFramePr>
        <p:xfrm>
          <a:off x="5027613" y="5456238"/>
          <a:ext cx="24971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5" name="Equation" r:id="rId11" imgW="2921000" imgH="457200" progId="Equation.DSMT4">
                  <p:embed/>
                </p:oleObj>
              </mc:Choice>
              <mc:Fallback>
                <p:oleObj name="Equation" r:id="rId11" imgW="2921000" imgH="457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7613" y="5456238"/>
                        <a:ext cx="2497137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74" name="Text Box 5"/>
          <p:cNvSpPr txBox="1">
            <a:spLocks noChangeArrowheads="1"/>
          </p:cNvSpPr>
          <p:nvPr/>
        </p:nvSpPr>
        <p:spPr bwMode="auto">
          <a:xfrm>
            <a:off x="4341813" y="5332413"/>
            <a:ext cx="600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(2)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49875" name="Object 6"/>
          <p:cNvGraphicFramePr>
            <a:graphicFrameLocks noChangeAspect="1"/>
          </p:cNvGraphicFramePr>
          <p:nvPr/>
        </p:nvGraphicFramePr>
        <p:xfrm>
          <a:off x="1116013" y="6021388"/>
          <a:ext cx="1701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6" name="Equation" r:id="rId13" imgW="1930400" imgH="330200" progId="Equation.DSMT4">
                  <p:embed/>
                </p:oleObj>
              </mc:Choice>
              <mc:Fallback>
                <p:oleObj name="Equation" r:id="rId13" imgW="1930400" imgH="330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6021388"/>
                        <a:ext cx="1701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876" name="Text Box 7"/>
          <p:cNvSpPr txBox="1">
            <a:spLocks noChangeArrowheads="1"/>
          </p:cNvSpPr>
          <p:nvPr/>
        </p:nvSpPr>
        <p:spPr bwMode="auto">
          <a:xfrm>
            <a:off x="430213" y="5876925"/>
            <a:ext cx="600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(3)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6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45" grpId="0" autoUpdateAnimBg="0" build="p"/>
      <p:bldP spid="249872" grpId="0"/>
      <p:bldP spid="249874" grpId="0"/>
      <p:bldP spid="24987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1109663" y="687388"/>
          <a:ext cx="24288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8" name="Equation" r:id="rId1" imgW="2832100" imgH="457200" progId="Equation.DSMT4">
                  <p:embed/>
                </p:oleObj>
              </mc:Choice>
              <mc:Fallback>
                <p:oleObj name="Equation" r:id="rId1" imgW="28321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687388"/>
                        <a:ext cx="2428875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5" name="Text Box 3"/>
          <p:cNvSpPr txBox="1">
            <a:spLocks noChangeArrowheads="1"/>
          </p:cNvSpPr>
          <p:nvPr/>
        </p:nvSpPr>
        <p:spPr bwMode="auto">
          <a:xfrm>
            <a:off x="395288" y="549275"/>
            <a:ext cx="600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(1)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6259" name="Object 4"/>
          <p:cNvGraphicFramePr>
            <a:graphicFrameLocks noChangeAspect="1"/>
          </p:cNvGraphicFramePr>
          <p:nvPr/>
        </p:nvGraphicFramePr>
        <p:xfrm>
          <a:off x="5002213" y="681038"/>
          <a:ext cx="24971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9" name="Equation" r:id="rId3" imgW="2921000" imgH="457200" progId="Equation.DSMT4">
                  <p:embed/>
                </p:oleObj>
              </mc:Choice>
              <mc:Fallback>
                <p:oleObj name="Equation" r:id="rId3" imgW="29210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2213" y="681038"/>
                        <a:ext cx="2497137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6" name="Text Box 5"/>
          <p:cNvSpPr txBox="1">
            <a:spLocks noChangeArrowheads="1"/>
          </p:cNvSpPr>
          <p:nvPr/>
        </p:nvSpPr>
        <p:spPr bwMode="auto">
          <a:xfrm>
            <a:off x="4316413" y="557213"/>
            <a:ext cx="600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(2)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6260" name="Object 6"/>
          <p:cNvGraphicFramePr>
            <a:graphicFrameLocks noChangeAspect="1"/>
          </p:cNvGraphicFramePr>
          <p:nvPr/>
        </p:nvGraphicFramePr>
        <p:xfrm>
          <a:off x="1117600" y="1335088"/>
          <a:ext cx="1701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0" name="Equation" r:id="rId5" imgW="1930400" imgH="330200" progId="Equation.DSMT4">
                  <p:embed/>
                </p:oleObj>
              </mc:Choice>
              <mc:Fallback>
                <p:oleObj name="Equation" r:id="rId5" imgW="1930400" imgH="330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1335088"/>
                        <a:ext cx="1701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7" name="Text Box 7"/>
          <p:cNvSpPr txBox="1">
            <a:spLocks noChangeArrowheads="1"/>
          </p:cNvSpPr>
          <p:nvPr/>
        </p:nvSpPr>
        <p:spPr bwMode="auto">
          <a:xfrm>
            <a:off x="404813" y="1181100"/>
            <a:ext cx="600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(3)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7864" name="Object 8"/>
          <p:cNvGraphicFramePr>
            <a:graphicFrameLocks noChangeAspect="1"/>
          </p:cNvGraphicFramePr>
          <p:nvPr/>
        </p:nvGraphicFramePr>
        <p:xfrm>
          <a:off x="950913" y="1989138"/>
          <a:ext cx="311626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1" name="Equation" r:id="rId7" imgW="3581400" imgH="850900" progId="Equation.DSMT4">
                  <p:embed/>
                </p:oleObj>
              </mc:Choice>
              <mc:Fallback>
                <p:oleObj name="Equation" r:id="rId7" imgW="3581400" imgH="8509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1989138"/>
                        <a:ext cx="3116262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65" name="Object 9"/>
          <p:cNvGraphicFramePr>
            <a:graphicFrameLocks noChangeAspect="1"/>
          </p:cNvGraphicFramePr>
          <p:nvPr/>
        </p:nvGraphicFramePr>
        <p:xfrm>
          <a:off x="4106863" y="1676400"/>
          <a:ext cx="364172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2" name="Equation" r:id="rId9" imgW="4191000" imgH="1625600" progId="Equation.DSMT4">
                  <p:embed/>
                </p:oleObj>
              </mc:Choice>
              <mc:Fallback>
                <p:oleObj name="Equation" r:id="rId9" imgW="4191000" imgH="1625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63" y="1676400"/>
                        <a:ext cx="3641725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66" name="Object 10"/>
          <p:cNvGraphicFramePr>
            <a:graphicFrameLocks noChangeAspect="1"/>
          </p:cNvGraphicFramePr>
          <p:nvPr/>
        </p:nvGraphicFramePr>
        <p:xfrm>
          <a:off x="1963738" y="3324225"/>
          <a:ext cx="311308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3" name="Equation" r:id="rId11" imgW="3581400" imgH="1320800" progId="Equation.DSMT4">
                  <p:embed/>
                </p:oleObj>
              </mc:Choice>
              <mc:Fallback>
                <p:oleObj name="Equation" r:id="rId11" imgW="3581400" imgH="1320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3324225"/>
                        <a:ext cx="3113087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67" name="Object 11"/>
          <p:cNvGraphicFramePr>
            <a:graphicFrameLocks noChangeAspect="1"/>
          </p:cNvGraphicFramePr>
          <p:nvPr/>
        </p:nvGraphicFramePr>
        <p:xfrm>
          <a:off x="1023938" y="4852988"/>
          <a:ext cx="4195762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4" name="Equation" r:id="rId13" imgW="4851400" imgH="1320800" progId="Equation.DSMT4">
                  <p:embed/>
                </p:oleObj>
              </mc:Choice>
              <mc:Fallback>
                <p:oleObj name="Equation" r:id="rId13" imgW="4851400" imgH="1320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4852988"/>
                        <a:ext cx="4195762" cy="118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7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7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7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7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7" name="Text Box 2"/>
          <p:cNvSpPr txBox="1">
            <a:spLocks noChangeArrowheads="1"/>
          </p:cNvSpPr>
          <p:nvPr/>
        </p:nvSpPr>
        <p:spPr bwMode="auto">
          <a:xfrm>
            <a:off x="276225" y="438150"/>
            <a:ext cx="1044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(1)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7282" name="Object 3"/>
          <p:cNvGraphicFramePr>
            <a:graphicFrameLocks noChangeAspect="1"/>
          </p:cNvGraphicFramePr>
          <p:nvPr/>
        </p:nvGraphicFramePr>
        <p:xfrm>
          <a:off x="1463675" y="495300"/>
          <a:ext cx="535463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9" name="Equation" r:id="rId1" imgW="6324600" imgH="508000" progId="Equation.DSMT4">
                  <p:embed/>
                </p:oleObj>
              </mc:Choice>
              <mc:Fallback>
                <p:oleObj name="Equation" r:id="rId1" imgW="6324600" imgH="508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495300"/>
                        <a:ext cx="5354638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4" name="Object 4"/>
          <p:cNvGraphicFramePr>
            <a:graphicFrameLocks noChangeAspect="1"/>
          </p:cNvGraphicFramePr>
          <p:nvPr/>
        </p:nvGraphicFramePr>
        <p:xfrm>
          <a:off x="2627313" y="1219200"/>
          <a:ext cx="3635375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0" name="Equation" r:id="rId3" imgW="4191000" imgH="1320800" progId="Equation.DSMT4">
                  <p:embed/>
                </p:oleObj>
              </mc:Choice>
              <mc:Fallback>
                <p:oleObj name="Equation" r:id="rId3" imgW="4191000" imgH="1320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219200"/>
                        <a:ext cx="3635375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5" name="Object 5"/>
          <p:cNvGraphicFramePr>
            <a:graphicFrameLocks noChangeAspect="1"/>
          </p:cNvGraphicFramePr>
          <p:nvPr/>
        </p:nvGraphicFramePr>
        <p:xfrm>
          <a:off x="863600" y="2708275"/>
          <a:ext cx="709295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1" name="Equation" r:id="rId5" imgW="8229600" imgH="1320800" progId="Equation.DSMT4">
                  <p:embed/>
                </p:oleObj>
              </mc:Choice>
              <mc:Fallback>
                <p:oleObj name="Equation" r:id="rId5" imgW="8229600" imgH="1320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2708275"/>
                        <a:ext cx="7092950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86" name="Text Box 6"/>
          <p:cNvSpPr txBox="1">
            <a:spLocks noChangeArrowheads="1"/>
          </p:cNvSpPr>
          <p:nvPr/>
        </p:nvSpPr>
        <p:spPr bwMode="auto">
          <a:xfrm>
            <a:off x="322263" y="4191000"/>
            <a:ext cx="600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(2)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8887" name="Object 7"/>
          <p:cNvGraphicFramePr>
            <a:graphicFrameLocks noChangeAspect="1"/>
          </p:cNvGraphicFramePr>
          <p:nvPr/>
        </p:nvGraphicFramePr>
        <p:xfrm>
          <a:off x="1092200" y="4275138"/>
          <a:ext cx="34083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2" name="Equation" r:id="rId7" imgW="4000500" imgH="508000" progId="Equation.DSMT4">
                  <p:embed/>
                </p:oleObj>
              </mc:Choice>
              <mc:Fallback>
                <p:oleObj name="Equation" r:id="rId7" imgW="4000500" imgH="508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4275138"/>
                        <a:ext cx="340836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8" name="Object 8"/>
          <p:cNvGraphicFramePr>
            <a:graphicFrameLocks noChangeAspect="1"/>
          </p:cNvGraphicFramePr>
          <p:nvPr/>
        </p:nvGraphicFramePr>
        <p:xfrm>
          <a:off x="2268538" y="5029200"/>
          <a:ext cx="4803775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3" name="Equation" r:id="rId9" imgW="5562600" imgH="1320800" progId="Equation.DSMT4">
                  <p:embed/>
                </p:oleObj>
              </mc:Choice>
              <mc:Fallback>
                <p:oleObj name="Equation" r:id="rId9" imgW="5562600" imgH="1320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029200"/>
                        <a:ext cx="4803775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8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6" grpId="0" autoUpdateAnimBg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306" name="Object 2"/>
          <p:cNvGraphicFramePr>
            <a:graphicFrameLocks noChangeAspect="1"/>
          </p:cNvGraphicFramePr>
          <p:nvPr/>
        </p:nvGraphicFramePr>
        <p:xfrm>
          <a:off x="352425" y="588963"/>
          <a:ext cx="8180388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2" name="Equation" r:id="rId1" imgW="9499600" imgH="1320800" progId="Equation.DSMT4">
                  <p:embed/>
                </p:oleObj>
              </mc:Choice>
              <mc:Fallback>
                <p:oleObj name="Equation" r:id="rId1" imgW="9499600" imgH="1320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" y="588963"/>
                        <a:ext cx="8180388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07" name="Text Box 3"/>
          <p:cNvSpPr txBox="1">
            <a:spLocks noChangeArrowheads="1"/>
          </p:cNvSpPr>
          <p:nvPr/>
        </p:nvSpPr>
        <p:spPr bwMode="auto">
          <a:xfrm>
            <a:off x="322263" y="2057400"/>
            <a:ext cx="600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(3)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9908" name="Object 4"/>
          <p:cNvGraphicFramePr>
            <a:graphicFrameLocks noChangeAspect="1"/>
          </p:cNvGraphicFramePr>
          <p:nvPr/>
        </p:nvGraphicFramePr>
        <p:xfrm>
          <a:off x="642938" y="2928938"/>
          <a:ext cx="1471612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3" name="Equation" r:id="rId3" imgW="1435100" imgH="508000" progId="Equation.DSMT4">
                  <p:embed/>
                </p:oleObj>
              </mc:Choice>
              <mc:Fallback>
                <p:oleObj name="Equation" r:id="rId3" imgW="1435100" imgH="50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2928938"/>
                        <a:ext cx="1471612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10" name="Object 6"/>
          <p:cNvGraphicFramePr>
            <a:graphicFrameLocks noChangeAspect="1"/>
          </p:cNvGraphicFramePr>
          <p:nvPr/>
        </p:nvGraphicFramePr>
        <p:xfrm>
          <a:off x="1071563" y="2071688"/>
          <a:ext cx="467201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4" name="Equation" r:id="rId5" imgW="5384800" imgH="850900" progId="Equation.DSMT4">
                  <p:embed/>
                </p:oleObj>
              </mc:Choice>
              <mc:Fallback>
                <p:oleObj name="Equation" r:id="rId5" imgW="5384800" imgH="850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2071688"/>
                        <a:ext cx="4672012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11" name="Object 7"/>
          <p:cNvGraphicFramePr>
            <a:graphicFrameLocks noChangeAspect="1"/>
          </p:cNvGraphicFramePr>
          <p:nvPr/>
        </p:nvGraphicFramePr>
        <p:xfrm>
          <a:off x="928688" y="3643313"/>
          <a:ext cx="441960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5" name="Equation" r:id="rId7" imgW="5080000" imgH="914400" progId="Equation.DSMT4">
                  <p:embed/>
                </p:oleObj>
              </mc:Choice>
              <mc:Fallback>
                <p:oleObj name="Equation" r:id="rId7" imgW="5080000" imgH="914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643313"/>
                        <a:ext cx="4419600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12" name="Object 8"/>
          <p:cNvGraphicFramePr>
            <a:graphicFrameLocks noChangeAspect="1"/>
          </p:cNvGraphicFramePr>
          <p:nvPr/>
        </p:nvGraphicFramePr>
        <p:xfrm>
          <a:off x="1878013" y="4572000"/>
          <a:ext cx="33369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6" name="Equation" r:id="rId9" imgW="3835400" imgH="1143000" progId="Equation.DSMT4">
                  <p:embed/>
                </p:oleObj>
              </mc:Choice>
              <mc:Fallback>
                <p:oleObj name="Equation" r:id="rId9" imgW="3835400" imgH="1143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013" y="4572000"/>
                        <a:ext cx="3336925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8"/>
          <p:cNvGrpSpPr/>
          <p:nvPr/>
        </p:nvGrpSpPr>
        <p:grpSpPr bwMode="auto">
          <a:xfrm>
            <a:off x="6011863" y="2968625"/>
            <a:ext cx="2514600" cy="2547938"/>
            <a:chOff x="6011863" y="2968625"/>
            <a:chExt cx="2514600" cy="2547938"/>
          </a:xfrm>
        </p:grpSpPr>
        <p:grpSp>
          <p:nvGrpSpPr>
            <p:cNvPr id="98317" name="Group 9"/>
            <p:cNvGrpSpPr/>
            <p:nvPr/>
          </p:nvGrpSpPr>
          <p:grpSpPr bwMode="auto">
            <a:xfrm>
              <a:off x="6011863" y="2968625"/>
              <a:ext cx="2514600" cy="2547938"/>
              <a:chOff x="3984" y="1803"/>
              <a:chExt cx="1584" cy="1605"/>
            </a:xfrm>
          </p:grpSpPr>
          <p:sp>
            <p:nvSpPr>
              <p:cNvPr id="98319" name="Line 10"/>
              <p:cNvSpPr>
                <a:spLocks noChangeShapeType="1"/>
              </p:cNvSpPr>
              <p:nvPr/>
            </p:nvSpPr>
            <p:spPr bwMode="auto">
              <a:xfrm>
                <a:off x="3984" y="3168"/>
                <a:ext cx="15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20" name="Line 11"/>
              <p:cNvSpPr>
                <a:spLocks noChangeShapeType="1"/>
              </p:cNvSpPr>
              <p:nvPr/>
            </p:nvSpPr>
            <p:spPr bwMode="auto">
              <a:xfrm flipV="1">
                <a:off x="4176" y="1824"/>
                <a:ext cx="0" cy="15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321" name="Line 12"/>
              <p:cNvSpPr>
                <a:spLocks noChangeShapeType="1"/>
              </p:cNvSpPr>
              <p:nvPr/>
            </p:nvSpPr>
            <p:spPr bwMode="auto">
              <a:xfrm flipV="1">
                <a:off x="4116" y="2040"/>
                <a:ext cx="960" cy="1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98311" name="Object 13"/>
              <p:cNvGraphicFramePr>
                <a:graphicFrameLocks noChangeAspect="1"/>
              </p:cNvGraphicFramePr>
              <p:nvPr/>
            </p:nvGraphicFramePr>
            <p:xfrm>
              <a:off x="4850" y="1848"/>
              <a:ext cx="364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327" name="Equation" r:id="rId11" imgW="774700" imgH="406400" progId="Equation.DSMT4">
                      <p:embed/>
                    </p:oleObj>
                  </mc:Choice>
                  <mc:Fallback>
                    <p:oleObj name="Equation" r:id="rId11" imgW="774700" imgH="406400" progId="Equation.DSMT4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0" y="1848"/>
                            <a:ext cx="364" cy="2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312" name="Object 14"/>
              <p:cNvGraphicFramePr>
                <a:graphicFrameLocks noChangeAspect="1"/>
              </p:cNvGraphicFramePr>
              <p:nvPr/>
            </p:nvGraphicFramePr>
            <p:xfrm>
              <a:off x="4236" y="1803"/>
              <a:ext cx="140" cy="1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328" name="Equation" r:id="rId13" imgW="254000" imgH="342900" progId="Equation.DSMT4">
                      <p:embed/>
                    </p:oleObj>
                  </mc:Choice>
                  <mc:Fallback>
                    <p:oleObj name="Equation" r:id="rId13" imgW="254000" imgH="342900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6" y="1803"/>
                            <a:ext cx="140" cy="1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313" name="Object 15"/>
              <p:cNvGraphicFramePr>
                <a:graphicFrameLocks noChangeAspect="1"/>
              </p:cNvGraphicFramePr>
              <p:nvPr/>
            </p:nvGraphicFramePr>
            <p:xfrm>
              <a:off x="5425" y="3012"/>
              <a:ext cx="119" cy="1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329" name="Equation" r:id="rId15" imgW="203200" imgH="228600" progId="Equation.DSMT4">
                      <p:embed/>
                    </p:oleObj>
                  </mc:Choice>
                  <mc:Fallback>
                    <p:oleObj name="Equation" r:id="rId15" imgW="203200" imgH="228600" progId="Equation.DSMT4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25" y="3012"/>
                            <a:ext cx="119" cy="1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8314" name="Object 16"/>
              <p:cNvGraphicFramePr>
                <a:graphicFrameLocks noChangeAspect="1"/>
              </p:cNvGraphicFramePr>
              <p:nvPr/>
            </p:nvGraphicFramePr>
            <p:xfrm>
              <a:off x="4892" y="2648"/>
              <a:ext cx="170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330" name="Equation" r:id="rId17" imgW="330200" imgH="355600" progId="Equation.DSMT4">
                      <p:embed/>
                    </p:oleObj>
                  </mc:Choice>
                  <mc:Fallback>
                    <p:oleObj name="Equation" r:id="rId17" imgW="330200" imgH="355600" progId="Equation.DSMT4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2" y="2648"/>
                            <a:ext cx="170" cy="1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8" name="任意多边形 17"/>
            <p:cNvSpPr/>
            <p:nvPr/>
          </p:nvSpPr>
          <p:spPr>
            <a:xfrm>
              <a:off x="6353175" y="3286125"/>
              <a:ext cx="1624013" cy="1860550"/>
            </a:xfrm>
            <a:custGeom>
              <a:avLst/>
              <a:gdLst>
                <a:gd name="connsiteX0" fmla="*/ 1481959 w 1623849"/>
                <a:gd name="connsiteY0" fmla="*/ 0 h 1860331"/>
                <a:gd name="connsiteX1" fmla="*/ 0 w 1623849"/>
                <a:gd name="connsiteY1" fmla="*/ 1860331 h 1860331"/>
                <a:gd name="connsiteX2" fmla="*/ 1623849 w 1623849"/>
                <a:gd name="connsiteY2" fmla="*/ 1860331 h 1860331"/>
                <a:gd name="connsiteX3" fmla="*/ 1481959 w 1623849"/>
                <a:gd name="connsiteY3" fmla="*/ 0 h 186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849" h="1860331">
                  <a:moveTo>
                    <a:pt x="1481959" y="0"/>
                  </a:moveTo>
                  <a:lnTo>
                    <a:pt x="0" y="1860331"/>
                  </a:lnTo>
                  <a:lnTo>
                    <a:pt x="1623849" y="1860331"/>
                  </a:lnTo>
                  <a:lnTo>
                    <a:pt x="1481959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9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9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9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7" grpId="0" autoUpdateAnimBg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330" name="Object 2"/>
          <p:cNvGraphicFramePr>
            <a:graphicFrameLocks noChangeAspect="1"/>
          </p:cNvGraphicFramePr>
          <p:nvPr/>
        </p:nvGraphicFramePr>
        <p:xfrm>
          <a:off x="727075" y="765175"/>
          <a:ext cx="93503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5" name="Equation" r:id="rId1" imgW="914400" imgH="355600" progId="Equation.DSMT4">
                  <p:embed/>
                </p:oleObj>
              </mc:Choice>
              <mc:Fallback>
                <p:oleObj name="Equation" r:id="rId1" imgW="914400" imgH="355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765175"/>
                        <a:ext cx="935038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3" name="Text Box 3"/>
          <p:cNvSpPr txBox="1">
            <a:spLocks noChangeArrowheads="1"/>
          </p:cNvSpPr>
          <p:nvPr/>
        </p:nvSpPr>
        <p:spPr bwMode="auto">
          <a:xfrm>
            <a:off x="1663700" y="677863"/>
            <a:ext cx="62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9331" name="Object 4"/>
          <p:cNvGraphicFramePr>
            <a:graphicFrameLocks noChangeAspect="1"/>
          </p:cNvGraphicFramePr>
          <p:nvPr/>
        </p:nvGraphicFramePr>
        <p:xfrm>
          <a:off x="2311400" y="765175"/>
          <a:ext cx="13970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6" name="Equation" r:id="rId3" imgW="1600200" imgH="457200" progId="Equation.DSMT4">
                  <p:embed/>
                </p:oleObj>
              </mc:Choice>
              <mc:Fallback>
                <p:oleObj name="Equation" r:id="rId3" imgW="16002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765175"/>
                        <a:ext cx="139700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3" name="Object 5"/>
          <p:cNvGraphicFramePr>
            <a:graphicFrameLocks noChangeAspect="1"/>
          </p:cNvGraphicFramePr>
          <p:nvPr/>
        </p:nvGraphicFramePr>
        <p:xfrm>
          <a:off x="1573213" y="1506538"/>
          <a:ext cx="5805487" cy="170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7" name="Equation" r:id="rId5" imgW="6705600" imgH="1930400" progId="Equation.DSMT4">
                  <p:embed/>
                </p:oleObj>
              </mc:Choice>
              <mc:Fallback>
                <p:oleObj name="Equation" r:id="rId5" imgW="6705600" imgH="1930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13" y="1506538"/>
                        <a:ext cx="5805487" cy="170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34" name="Text Box 6"/>
          <p:cNvSpPr txBox="1">
            <a:spLocks noChangeArrowheads="1"/>
          </p:cNvSpPr>
          <p:nvPr/>
        </p:nvSpPr>
        <p:spPr bwMode="auto">
          <a:xfrm>
            <a:off x="652463" y="206216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0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0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4" grpId="0" autoUpdateAnimBg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7"/>
          <p:cNvGraphicFramePr>
            <a:graphicFrameLocks noChangeAspect="1"/>
          </p:cNvGraphicFramePr>
          <p:nvPr/>
        </p:nvGraphicFramePr>
        <p:xfrm>
          <a:off x="1619250" y="549275"/>
          <a:ext cx="10477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1" imgW="533400" imgH="203200" progId="Equation.DSMT4">
                  <p:embed/>
                </p:oleObj>
              </mc:Choice>
              <mc:Fallback>
                <p:oleObj name="Equation" r:id="rId1" imgW="533400" imgH="203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49275"/>
                        <a:ext cx="10477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8"/>
          <p:cNvGraphicFramePr>
            <a:graphicFrameLocks noChangeAspect="1"/>
          </p:cNvGraphicFramePr>
          <p:nvPr/>
        </p:nvGraphicFramePr>
        <p:xfrm>
          <a:off x="1443038" y="847725"/>
          <a:ext cx="60769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3" imgW="3454400" imgH="520700" progId="Equation.DSMT4">
                  <p:embed/>
                </p:oleObj>
              </mc:Choice>
              <mc:Fallback>
                <p:oleObj name="Equation" r:id="rId3" imgW="3454400" imgH="520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847725"/>
                        <a:ext cx="6076950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9"/>
          <p:cNvGraphicFramePr>
            <a:graphicFrameLocks noChangeAspect="1"/>
          </p:cNvGraphicFramePr>
          <p:nvPr/>
        </p:nvGraphicFramePr>
        <p:xfrm>
          <a:off x="4572000" y="1822450"/>
          <a:ext cx="25431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5" imgW="1371600" imgH="203200" progId="Equation.DSMT4">
                  <p:embed/>
                </p:oleObj>
              </mc:Choice>
              <mc:Fallback>
                <p:oleObj name="Equation" r:id="rId5" imgW="1371600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822450"/>
                        <a:ext cx="25431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Text Box 10"/>
          <p:cNvSpPr txBox="1">
            <a:spLocks noChangeArrowheads="1"/>
          </p:cNvSpPr>
          <p:nvPr/>
        </p:nvSpPr>
        <p:spPr bwMode="auto">
          <a:xfrm>
            <a:off x="457200" y="520700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1.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130" name="Text Box 11"/>
          <p:cNvSpPr txBox="1">
            <a:spLocks noChangeArrowheads="1"/>
          </p:cNvSpPr>
          <p:nvPr/>
        </p:nvSpPr>
        <p:spPr bwMode="auto">
          <a:xfrm>
            <a:off x="2581275" y="506413"/>
            <a:ext cx="2438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131" name="Text Box 12"/>
          <p:cNvSpPr txBox="1">
            <a:spLocks noChangeArrowheads="1"/>
          </p:cNvSpPr>
          <p:nvPr/>
        </p:nvSpPr>
        <p:spPr bwMode="auto">
          <a:xfrm>
            <a:off x="490538" y="1716088"/>
            <a:ext cx="137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求常数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5125" name="Object 13"/>
          <p:cNvGraphicFramePr>
            <a:graphicFrameLocks noChangeAspect="1"/>
          </p:cNvGraphicFramePr>
          <p:nvPr/>
        </p:nvGraphicFramePr>
        <p:xfrm>
          <a:off x="1679575" y="1792288"/>
          <a:ext cx="11080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7" imgW="558800" imgH="203200" progId="Equation.DSMT4">
                  <p:embed/>
                </p:oleObj>
              </mc:Choice>
              <mc:Fallback>
                <p:oleObj name="Equation" r:id="rId7" imgW="558800" imgH="203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1792288"/>
                        <a:ext cx="110807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Text Box 14"/>
          <p:cNvSpPr txBox="1">
            <a:spLocks noChangeArrowheads="1"/>
          </p:cNvSpPr>
          <p:nvPr/>
        </p:nvSpPr>
        <p:spPr bwMode="auto">
          <a:xfrm>
            <a:off x="2714625" y="1730375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的值及概率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71488" y="2292350"/>
            <a:ext cx="36433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解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7470" name="Object 14"/>
          <p:cNvGraphicFramePr>
            <a:graphicFrameLocks noChangeAspect="1"/>
          </p:cNvGraphicFramePr>
          <p:nvPr/>
        </p:nvGraphicFramePr>
        <p:xfrm>
          <a:off x="1403350" y="2879725"/>
          <a:ext cx="619442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9" imgW="3517900" imgH="520700" progId="Equation.DSMT4">
                  <p:embed/>
                </p:oleObj>
              </mc:Choice>
              <mc:Fallback>
                <p:oleObj name="Equation" r:id="rId9" imgW="3517900" imgH="5207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879725"/>
                        <a:ext cx="6194425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71" name="Object 15"/>
          <p:cNvGraphicFramePr>
            <a:graphicFrameLocks noChangeAspect="1"/>
          </p:cNvGraphicFramePr>
          <p:nvPr/>
        </p:nvGraphicFramePr>
        <p:xfrm>
          <a:off x="2956402" y="4051300"/>
          <a:ext cx="1116000" cy="4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11" imgW="584200" imgH="203200" progId="Equation.DSMT4">
                  <p:embed/>
                </p:oleObj>
              </mc:Choice>
              <mc:Fallback>
                <p:oleObj name="Equation" r:id="rId11" imgW="584200" imgH="203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6402" y="4051300"/>
                        <a:ext cx="1116000" cy="485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72" name="Object 16"/>
          <p:cNvGraphicFramePr>
            <a:graphicFrameLocks noChangeAspect="1"/>
          </p:cNvGraphicFramePr>
          <p:nvPr/>
        </p:nvGraphicFramePr>
        <p:xfrm>
          <a:off x="2979103" y="4614863"/>
          <a:ext cx="756000" cy="86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Equation" r:id="rId13" imgW="381000" imgH="393700" progId="Equation.DSMT4">
                  <p:embed/>
                </p:oleObj>
              </mc:Choice>
              <mc:Fallback>
                <p:oleObj name="Equation" r:id="rId13" imgW="381000" imgH="3937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103" y="4614863"/>
                        <a:ext cx="756000" cy="86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1066165" y="4064635"/>
          <a:ext cx="1961469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15" imgW="1028700" imgH="203200" progId="Equation.DSMT4">
                  <p:embed/>
                </p:oleObj>
              </mc:Choice>
              <mc:Fallback>
                <p:oleObj name="Equation" r:id="rId15" imgW="1028700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165" y="4064635"/>
                        <a:ext cx="1961469" cy="50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7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7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utoUpdateAnimBg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65" name="Text Box 3"/>
          <p:cNvSpPr txBox="1">
            <a:spLocks noChangeArrowheads="1"/>
          </p:cNvSpPr>
          <p:nvPr/>
        </p:nvSpPr>
        <p:spPr bwMode="auto">
          <a:xfrm>
            <a:off x="304800" y="304800"/>
            <a:ext cx="5854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9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设随机变量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,Y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0354" name="Object 4"/>
          <p:cNvGraphicFramePr>
            <a:graphicFrameLocks noChangeAspect="1"/>
          </p:cNvGraphicFramePr>
          <p:nvPr/>
        </p:nvGraphicFramePr>
        <p:xfrm>
          <a:off x="1098550" y="917575"/>
          <a:ext cx="5797550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2" name="Equation" r:id="rId1" imgW="6667500" imgH="1282700" progId="Equation.DSMT4">
                  <p:embed/>
                </p:oleObj>
              </mc:Choice>
              <mc:Fallback>
                <p:oleObj name="Equation" r:id="rId1" imgW="6667500" imgH="1282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917575"/>
                        <a:ext cx="5797550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6" name="Text Box 5"/>
          <p:cNvSpPr txBox="1">
            <a:spLocks noChangeArrowheads="1"/>
          </p:cNvSpPr>
          <p:nvPr/>
        </p:nvSpPr>
        <p:spPr bwMode="auto">
          <a:xfrm>
            <a:off x="395288" y="2224088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试求随机变量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0355" name="Object 6"/>
          <p:cNvGraphicFramePr>
            <a:graphicFrameLocks noChangeAspect="1"/>
          </p:cNvGraphicFramePr>
          <p:nvPr/>
        </p:nvGraphicFramePr>
        <p:xfrm>
          <a:off x="2667000" y="2351088"/>
          <a:ext cx="16668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3" name="Equation" r:id="rId3" imgW="1917700" imgH="330200" progId="Equation.DSMT4">
                  <p:embed/>
                </p:oleObj>
              </mc:Choice>
              <mc:Fallback>
                <p:oleObj name="Equation" r:id="rId3" imgW="1917700" imgH="330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351088"/>
                        <a:ext cx="16668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67" name="Text Box 7"/>
          <p:cNvSpPr txBox="1">
            <a:spLocks noChangeArrowheads="1"/>
          </p:cNvSpPr>
          <p:nvPr/>
        </p:nvSpPr>
        <p:spPr bwMode="auto">
          <a:xfrm>
            <a:off x="4237038" y="2205038"/>
            <a:ext cx="2051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81960" name="Text Box 8"/>
          <p:cNvSpPr txBox="1">
            <a:spLocks noChangeArrowheads="1"/>
          </p:cNvSpPr>
          <p:nvPr/>
        </p:nvSpPr>
        <p:spPr bwMode="auto">
          <a:xfrm>
            <a:off x="469900" y="3181350"/>
            <a:ext cx="717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  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" name="Group 33"/>
          <p:cNvGrpSpPr/>
          <p:nvPr/>
        </p:nvGrpSpPr>
        <p:grpSpPr bwMode="auto">
          <a:xfrm>
            <a:off x="5724525" y="3141663"/>
            <a:ext cx="2686050" cy="2590800"/>
            <a:chOff x="3888" y="2112"/>
            <a:chExt cx="1692" cy="1632"/>
          </a:xfrm>
        </p:grpSpPr>
        <p:sp>
          <p:nvSpPr>
            <p:cNvPr id="100371" name="Line 10"/>
            <p:cNvSpPr>
              <a:spLocks noChangeShapeType="1"/>
            </p:cNvSpPr>
            <p:nvPr/>
          </p:nvSpPr>
          <p:spPr bwMode="auto">
            <a:xfrm>
              <a:off x="3888" y="3477"/>
              <a:ext cx="15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2" name="Line 11"/>
            <p:cNvSpPr>
              <a:spLocks noChangeShapeType="1"/>
            </p:cNvSpPr>
            <p:nvPr/>
          </p:nvSpPr>
          <p:spPr bwMode="auto">
            <a:xfrm flipV="1">
              <a:off x="4080" y="2133"/>
              <a:ext cx="0" cy="15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3" name="Line 12"/>
            <p:cNvSpPr>
              <a:spLocks noChangeShapeType="1"/>
            </p:cNvSpPr>
            <p:nvPr/>
          </p:nvSpPr>
          <p:spPr bwMode="auto">
            <a:xfrm flipV="1">
              <a:off x="4080" y="2544"/>
              <a:ext cx="768" cy="9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0358" name="Object 13"/>
            <p:cNvGraphicFramePr>
              <a:graphicFrameLocks noChangeAspect="1"/>
            </p:cNvGraphicFramePr>
            <p:nvPr/>
          </p:nvGraphicFramePr>
          <p:xfrm>
            <a:off x="4361" y="2331"/>
            <a:ext cx="762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4" name="Equation" r:id="rId5" imgW="1676400" imgH="444500" progId="Equation.DSMT4">
                    <p:embed/>
                  </p:oleObj>
                </mc:Choice>
                <mc:Fallback>
                  <p:oleObj name="Equation" r:id="rId5" imgW="1676400" imgH="4445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1" y="2331"/>
                          <a:ext cx="762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59" name="Object 14"/>
            <p:cNvGraphicFramePr>
              <a:graphicFrameLocks noChangeAspect="1"/>
            </p:cNvGraphicFramePr>
            <p:nvPr/>
          </p:nvGraphicFramePr>
          <p:xfrm>
            <a:off x="4140" y="2112"/>
            <a:ext cx="140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5" name="Equation" r:id="rId7" imgW="254000" imgH="342900" progId="Equation.DSMT4">
                    <p:embed/>
                  </p:oleObj>
                </mc:Choice>
                <mc:Fallback>
                  <p:oleObj name="Equation" r:id="rId7" imgW="254000" imgH="3429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0" y="2112"/>
                          <a:ext cx="140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60" name="Object 15"/>
            <p:cNvGraphicFramePr>
              <a:graphicFrameLocks noChangeAspect="1"/>
            </p:cNvGraphicFramePr>
            <p:nvPr/>
          </p:nvGraphicFramePr>
          <p:xfrm>
            <a:off x="5325" y="3317"/>
            <a:ext cx="127" cy="1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6" name="Equation" r:id="rId9" imgW="228600" imgH="241300" progId="Equation.DSMT4">
                    <p:embed/>
                  </p:oleObj>
                </mc:Choice>
                <mc:Fallback>
                  <p:oleObj name="Equation" r:id="rId9" imgW="228600" imgH="2413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5" y="3317"/>
                          <a:ext cx="127" cy="1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374" name="Line 16"/>
            <p:cNvSpPr>
              <a:spLocks noChangeShapeType="1"/>
            </p:cNvSpPr>
            <p:nvPr/>
          </p:nvSpPr>
          <p:spPr bwMode="auto">
            <a:xfrm flipV="1">
              <a:off x="4236" y="2637"/>
              <a:ext cx="900" cy="1107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5" name="Line 17"/>
            <p:cNvSpPr>
              <a:spLocks noChangeShapeType="1"/>
            </p:cNvSpPr>
            <p:nvPr/>
          </p:nvSpPr>
          <p:spPr bwMode="auto">
            <a:xfrm>
              <a:off x="4850" y="25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0361" name="Object 18"/>
            <p:cNvGraphicFramePr>
              <a:graphicFrameLocks noChangeAspect="1"/>
            </p:cNvGraphicFramePr>
            <p:nvPr/>
          </p:nvGraphicFramePr>
          <p:xfrm>
            <a:off x="5013" y="2832"/>
            <a:ext cx="567" cy="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7" name="Equation" r:id="rId11" imgW="1651000" imgH="342900" progId="Equation.DSMT4">
                    <p:embed/>
                  </p:oleObj>
                </mc:Choice>
                <mc:Fallback>
                  <p:oleObj name="Equation" r:id="rId11" imgW="1651000" imgH="3429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3" y="2832"/>
                          <a:ext cx="567" cy="1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62" name="Object 19"/>
            <p:cNvGraphicFramePr>
              <a:graphicFrameLocks noChangeAspect="1"/>
            </p:cNvGraphicFramePr>
            <p:nvPr/>
          </p:nvGraphicFramePr>
          <p:xfrm>
            <a:off x="4822" y="3530"/>
            <a:ext cx="82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8" name="Equation" r:id="rId13" imgW="127000" imgH="342900" progId="Equation.DSMT4">
                    <p:embed/>
                  </p:oleObj>
                </mc:Choice>
                <mc:Fallback>
                  <p:oleObj name="Equation" r:id="rId13" imgW="127000" imgH="3429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2" y="3530"/>
                          <a:ext cx="82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363" name="Object 20"/>
            <p:cNvGraphicFramePr>
              <a:graphicFrameLocks noChangeAspect="1"/>
            </p:cNvGraphicFramePr>
            <p:nvPr/>
          </p:nvGraphicFramePr>
          <p:xfrm>
            <a:off x="4467" y="3556"/>
            <a:ext cx="120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9" name="Equation" r:id="rId15" imgW="203200" imgH="228600" progId="Equation.DSMT4">
                    <p:embed/>
                  </p:oleObj>
                </mc:Choice>
                <mc:Fallback>
                  <p:oleObj name="Equation" r:id="rId15" imgW="203200" imgH="2286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7" y="3556"/>
                          <a:ext cx="120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376" name="Line 21"/>
            <p:cNvSpPr>
              <a:spLocks noChangeShapeType="1"/>
            </p:cNvSpPr>
            <p:nvPr/>
          </p:nvSpPr>
          <p:spPr bwMode="auto">
            <a:xfrm>
              <a:off x="4224" y="3312"/>
              <a:ext cx="0" cy="144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7" name="Line 22"/>
            <p:cNvSpPr>
              <a:spLocks noChangeShapeType="1"/>
            </p:cNvSpPr>
            <p:nvPr/>
          </p:nvSpPr>
          <p:spPr bwMode="auto">
            <a:xfrm>
              <a:off x="4332" y="3192"/>
              <a:ext cx="0" cy="288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8" name="Line 23"/>
            <p:cNvSpPr>
              <a:spLocks noChangeShapeType="1"/>
            </p:cNvSpPr>
            <p:nvPr/>
          </p:nvSpPr>
          <p:spPr bwMode="auto">
            <a:xfrm flipV="1">
              <a:off x="4440" y="3048"/>
              <a:ext cx="0" cy="432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9" name="Line 24"/>
            <p:cNvSpPr>
              <a:spLocks noChangeShapeType="1"/>
            </p:cNvSpPr>
            <p:nvPr/>
          </p:nvSpPr>
          <p:spPr bwMode="auto">
            <a:xfrm flipV="1">
              <a:off x="4548" y="2940"/>
              <a:ext cx="0" cy="432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0" name="Line 25"/>
            <p:cNvSpPr>
              <a:spLocks noChangeShapeType="1"/>
            </p:cNvSpPr>
            <p:nvPr/>
          </p:nvSpPr>
          <p:spPr bwMode="auto">
            <a:xfrm flipV="1">
              <a:off x="4644" y="2820"/>
              <a:ext cx="0" cy="432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1" name="Line 26"/>
            <p:cNvSpPr>
              <a:spLocks noChangeShapeType="1"/>
            </p:cNvSpPr>
            <p:nvPr/>
          </p:nvSpPr>
          <p:spPr bwMode="auto">
            <a:xfrm flipV="1">
              <a:off x="4752" y="2688"/>
              <a:ext cx="0" cy="432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0364" name="Object 27"/>
            <p:cNvGraphicFramePr>
              <a:graphicFrameLocks noChangeAspect="1"/>
            </p:cNvGraphicFramePr>
            <p:nvPr/>
          </p:nvGraphicFramePr>
          <p:xfrm>
            <a:off x="4468" y="3067"/>
            <a:ext cx="170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90" name="Equation" r:id="rId17" imgW="330200" imgH="355600" progId="Equation.DSMT4">
                    <p:embed/>
                  </p:oleObj>
                </mc:Choice>
                <mc:Fallback>
                  <p:oleObj name="Equation" r:id="rId17" imgW="330200" imgH="3556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3067"/>
                          <a:ext cx="170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81980" name="Object 28"/>
          <p:cNvGraphicFramePr>
            <a:graphicFrameLocks noChangeAspect="1"/>
          </p:cNvGraphicFramePr>
          <p:nvPr/>
        </p:nvGraphicFramePr>
        <p:xfrm>
          <a:off x="1314450" y="3219450"/>
          <a:ext cx="3429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1" name="Equation" r:id="rId19" imgW="4013200" imgH="508000" progId="Equation.DSMT4">
                  <p:embed/>
                </p:oleObj>
              </mc:Choice>
              <mc:Fallback>
                <p:oleObj name="Equation" r:id="rId19" imgW="4013200" imgH="5080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3219450"/>
                        <a:ext cx="3429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981" name="Object 29"/>
          <p:cNvGraphicFramePr>
            <a:graphicFrameLocks noChangeAspect="1"/>
          </p:cNvGraphicFramePr>
          <p:nvPr/>
        </p:nvGraphicFramePr>
        <p:xfrm>
          <a:off x="2268538" y="3981450"/>
          <a:ext cx="3005137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2" name="Equation" r:id="rId21" imgW="3441700" imgH="1054100" progId="Equation.DSMT4">
                  <p:embed/>
                </p:oleObj>
              </mc:Choice>
              <mc:Fallback>
                <p:oleObj name="Equation" r:id="rId21" imgW="3441700" imgH="10541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981450"/>
                        <a:ext cx="3005137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82" name="Text Box 30"/>
          <p:cNvSpPr txBox="1">
            <a:spLocks noChangeArrowheads="1"/>
          </p:cNvSpPr>
          <p:nvPr/>
        </p:nvSpPr>
        <p:spPr bwMode="auto">
          <a:xfrm>
            <a:off x="557213" y="5157788"/>
            <a:ext cx="4806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结合概率密度的非零区域可得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1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1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60" grpId="0" autoUpdateAnimBg="0" build="p"/>
      <p:bldP spid="381982" grpId="0" autoUpdateAnimBg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002" name="Object 2"/>
          <p:cNvGraphicFramePr>
            <a:graphicFrameLocks noChangeAspect="1"/>
          </p:cNvGraphicFramePr>
          <p:nvPr/>
        </p:nvGraphicFramePr>
        <p:xfrm>
          <a:off x="1382713" y="601663"/>
          <a:ext cx="5045075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2" name="Equation" r:id="rId1" imgW="5791200" imgH="2616200" progId="Equation.DSMT4">
                  <p:embed/>
                </p:oleObj>
              </mc:Choice>
              <mc:Fallback>
                <p:oleObj name="Equation" r:id="rId1" imgW="5791200" imgH="2616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713" y="601663"/>
                        <a:ext cx="5045075" cy="229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0" name="Text Box 3"/>
          <p:cNvSpPr txBox="1">
            <a:spLocks noChangeArrowheads="1"/>
          </p:cNvSpPr>
          <p:nvPr/>
        </p:nvSpPr>
        <p:spPr bwMode="auto">
          <a:xfrm>
            <a:off x="411163" y="142875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84004" name="Text Box 4"/>
          <p:cNvSpPr txBox="1">
            <a:spLocks noChangeArrowheads="1"/>
          </p:cNvSpPr>
          <p:nvPr/>
        </p:nvSpPr>
        <p:spPr bwMode="auto">
          <a:xfrm>
            <a:off x="460375" y="3352800"/>
            <a:ext cx="4111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故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=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-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84005" name="Object 5"/>
          <p:cNvGraphicFramePr>
            <a:graphicFrameLocks noChangeAspect="1"/>
          </p:cNvGraphicFramePr>
          <p:nvPr/>
        </p:nvGraphicFramePr>
        <p:xfrm>
          <a:off x="1455738" y="4135438"/>
          <a:ext cx="4937125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3" name="Equation" r:id="rId3" imgW="5727700" imgH="1866900" progId="Equation.DSMT4">
                  <p:embed/>
                </p:oleObj>
              </mc:Choice>
              <mc:Fallback>
                <p:oleObj name="Equation" r:id="rId3" imgW="5727700" imgH="1866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4135438"/>
                        <a:ext cx="4937125" cy="164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4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4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4" grpId="0" autoUpdateAnimBg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6" name="Text Box 3"/>
          <p:cNvSpPr txBox="1">
            <a:spLocks noChangeArrowheads="1"/>
          </p:cNvSpPr>
          <p:nvPr/>
        </p:nvSpPr>
        <p:spPr bwMode="auto">
          <a:xfrm>
            <a:off x="304800" y="304800"/>
            <a:ext cx="6032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10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设随机变量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,Y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2402" name="Object 4"/>
          <p:cNvGraphicFramePr>
            <a:graphicFrameLocks noChangeAspect="1"/>
          </p:cNvGraphicFramePr>
          <p:nvPr/>
        </p:nvGraphicFramePr>
        <p:xfrm>
          <a:off x="1301750" y="984250"/>
          <a:ext cx="60325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0" name="Equation" r:id="rId1" imgW="6946900" imgH="1282700" progId="Equation.DSMT4">
                  <p:embed/>
                </p:oleObj>
              </mc:Choice>
              <mc:Fallback>
                <p:oleObj name="Equation" r:id="rId1" imgW="6946900" imgH="1282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984250"/>
                        <a:ext cx="60325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7" name="Text Box 5"/>
          <p:cNvSpPr txBox="1">
            <a:spLocks noChangeArrowheads="1"/>
          </p:cNvSpPr>
          <p:nvPr/>
        </p:nvSpPr>
        <p:spPr bwMode="auto">
          <a:xfrm>
            <a:off x="342900" y="2295525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试求随机变量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2403" name="Object 6"/>
          <p:cNvGraphicFramePr>
            <a:graphicFrameLocks noChangeAspect="1"/>
          </p:cNvGraphicFramePr>
          <p:nvPr/>
        </p:nvGraphicFramePr>
        <p:xfrm>
          <a:off x="2686050" y="2409825"/>
          <a:ext cx="16668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1" name="Equation" r:id="rId3" imgW="1917700" imgH="330200" progId="Equation.DSMT4">
                  <p:embed/>
                </p:oleObj>
              </mc:Choice>
              <mc:Fallback>
                <p:oleObj name="Equation" r:id="rId3" imgW="1917700" imgH="330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2409825"/>
                        <a:ext cx="16668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8" name="Text Box 7"/>
          <p:cNvSpPr txBox="1">
            <a:spLocks noChangeArrowheads="1"/>
          </p:cNvSpPr>
          <p:nvPr/>
        </p:nvSpPr>
        <p:spPr bwMode="auto">
          <a:xfrm>
            <a:off x="4270375" y="2276475"/>
            <a:ext cx="2051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85032" name="Text Box 8"/>
          <p:cNvSpPr txBox="1">
            <a:spLocks noChangeArrowheads="1"/>
          </p:cNvSpPr>
          <p:nvPr/>
        </p:nvSpPr>
        <p:spPr bwMode="auto">
          <a:xfrm>
            <a:off x="374650" y="2981325"/>
            <a:ext cx="6861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由题可得关于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的边缘概率密度为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85033" name="Object 9"/>
          <p:cNvGraphicFramePr>
            <a:graphicFrameLocks noChangeAspect="1"/>
          </p:cNvGraphicFramePr>
          <p:nvPr/>
        </p:nvGraphicFramePr>
        <p:xfrm>
          <a:off x="1160463" y="3648075"/>
          <a:ext cx="42227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2" name="Equation" r:id="rId5" imgW="4838700" imgH="1282700" progId="Equation.DSMT4">
                  <p:embed/>
                </p:oleObj>
              </mc:Choice>
              <mc:Fallback>
                <p:oleObj name="Equation" r:id="rId5" imgW="4838700" imgH="1282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3648075"/>
                        <a:ext cx="422275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34" name="Object 10"/>
          <p:cNvGraphicFramePr>
            <a:graphicFrameLocks noChangeAspect="1"/>
          </p:cNvGraphicFramePr>
          <p:nvPr/>
        </p:nvGraphicFramePr>
        <p:xfrm>
          <a:off x="1238250" y="5016500"/>
          <a:ext cx="4208463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3" name="Equation" r:id="rId7" imgW="4826000" imgH="1282700" progId="Equation.DSMT4">
                  <p:embed/>
                </p:oleObj>
              </mc:Choice>
              <mc:Fallback>
                <p:oleObj name="Equation" r:id="rId7" imgW="4826000" imgH="1282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5016500"/>
                        <a:ext cx="4208463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5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5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32" grpId="0" autoUpdateAnimBg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1" name="Text Box 2"/>
          <p:cNvSpPr txBox="1">
            <a:spLocks noChangeArrowheads="1"/>
          </p:cNvSpPr>
          <p:nvPr/>
        </p:nvSpPr>
        <p:spPr bwMode="auto">
          <a:xfrm>
            <a:off x="360363" y="47783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因为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3426" name="Object 3"/>
          <p:cNvGraphicFramePr>
            <a:graphicFrameLocks noChangeAspect="1"/>
          </p:cNvGraphicFramePr>
          <p:nvPr/>
        </p:nvGraphicFramePr>
        <p:xfrm>
          <a:off x="1387475" y="538163"/>
          <a:ext cx="36163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8" name="Equation" r:id="rId1" imgW="4241800" imgH="508000" progId="Equation.DSMT4">
                  <p:embed/>
                </p:oleObj>
              </mc:Choice>
              <mc:Fallback>
                <p:oleObj name="Equation" r:id="rId1" imgW="4241800" imgH="508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538163"/>
                        <a:ext cx="36163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6052" name="Text Box 4"/>
          <p:cNvSpPr txBox="1">
            <a:spLocks noChangeArrowheads="1"/>
          </p:cNvSpPr>
          <p:nvPr/>
        </p:nvSpPr>
        <p:spPr bwMode="auto">
          <a:xfrm>
            <a:off x="334963" y="1158875"/>
            <a:ext cx="69611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所以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  <a:r>
              <a:rPr kumimoji="1" lang="en-US" altLang="zh-CN" sz="2800" b="1" i="1">
                <a:latin typeface="宋体" panose="02010600030101010101" pitchFamily="2" charset="-122"/>
              </a:rPr>
              <a:t>-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也相互独立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endParaRPr kumimoji="1" lang="en-US" altLang="zh-CN" sz="2800" b="1" i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86053" name="Text Box 5"/>
          <p:cNvSpPr txBox="1">
            <a:spLocks noChangeArrowheads="1"/>
          </p:cNvSpPr>
          <p:nvPr/>
        </p:nvSpPr>
        <p:spPr bwMode="auto">
          <a:xfrm>
            <a:off x="342900" y="18176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令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86054" name="Object 6"/>
          <p:cNvGraphicFramePr>
            <a:graphicFrameLocks noChangeAspect="1"/>
          </p:cNvGraphicFramePr>
          <p:nvPr/>
        </p:nvGraphicFramePr>
        <p:xfrm>
          <a:off x="900113" y="1949450"/>
          <a:ext cx="123031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9" name="Equation" r:id="rId3" imgW="1409700" imgH="342900" progId="Equation.DSMT4">
                  <p:embed/>
                </p:oleObj>
              </mc:Choice>
              <mc:Fallback>
                <p:oleObj name="Equation" r:id="rId3" imgW="1409700" imgH="342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949450"/>
                        <a:ext cx="123031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6055" name="Object 7"/>
          <p:cNvGraphicFramePr>
            <a:graphicFrameLocks noChangeAspect="1"/>
          </p:cNvGraphicFramePr>
          <p:nvPr/>
        </p:nvGraphicFramePr>
        <p:xfrm>
          <a:off x="504825" y="2425700"/>
          <a:ext cx="7205663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0" name="Equation" r:id="rId5" imgW="8293100" imgH="1282700" progId="Equation.DSMT4">
                  <p:embed/>
                </p:oleObj>
              </mc:Choice>
              <mc:Fallback>
                <p:oleObj name="Equation" r:id="rId5" imgW="8293100" imgH="1282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" y="2425700"/>
                        <a:ext cx="7205663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6056" name="Text Box 8"/>
          <p:cNvSpPr txBox="1">
            <a:spLocks noChangeArrowheads="1"/>
          </p:cNvSpPr>
          <p:nvPr/>
        </p:nvSpPr>
        <p:spPr bwMode="auto">
          <a:xfrm>
            <a:off x="2054225" y="181768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可得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86057" name="Text Box 9"/>
          <p:cNvSpPr txBox="1">
            <a:spLocks noChangeArrowheads="1"/>
          </p:cNvSpPr>
          <p:nvPr/>
        </p:nvSpPr>
        <p:spPr bwMode="auto">
          <a:xfrm>
            <a:off x="346075" y="3862388"/>
            <a:ext cx="3028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那么要求随机变量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86058" name="Object 10"/>
          <p:cNvGraphicFramePr>
            <a:graphicFrameLocks noChangeAspect="1"/>
          </p:cNvGraphicFramePr>
          <p:nvPr/>
        </p:nvGraphicFramePr>
        <p:xfrm>
          <a:off x="3419475" y="3978275"/>
          <a:ext cx="172085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1" name="Equation" r:id="rId7" imgW="1981200" imgH="342900" progId="Equation.DSMT4">
                  <p:embed/>
                </p:oleObj>
              </mc:Choice>
              <mc:Fallback>
                <p:oleObj name="Equation" r:id="rId7" imgW="1981200" imgH="3429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978275"/>
                        <a:ext cx="172085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6059" name="Text Box 11"/>
          <p:cNvSpPr txBox="1">
            <a:spLocks noChangeArrowheads="1"/>
          </p:cNvSpPr>
          <p:nvPr/>
        </p:nvSpPr>
        <p:spPr bwMode="auto">
          <a:xfrm>
            <a:off x="5045075" y="3870325"/>
            <a:ext cx="2051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86060" name="Text Box 12"/>
          <p:cNvSpPr txBox="1">
            <a:spLocks noChangeArrowheads="1"/>
          </p:cNvSpPr>
          <p:nvPr/>
        </p:nvSpPr>
        <p:spPr bwMode="auto">
          <a:xfrm>
            <a:off x="328613" y="4522788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用卷积公式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86061" name="Object 13"/>
          <p:cNvGraphicFramePr>
            <a:graphicFrameLocks noChangeAspect="1"/>
          </p:cNvGraphicFramePr>
          <p:nvPr/>
        </p:nvGraphicFramePr>
        <p:xfrm>
          <a:off x="1484313" y="5099050"/>
          <a:ext cx="495935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2" name="Equation" r:id="rId9" imgW="5740400" imgH="850900" progId="Equation.DSMT4">
                  <p:embed/>
                </p:oleObj>
              </mc:Choice>
              <mc:Fallback>
                <p:oleObj name="Equation" r:id="rId9" imgW="5740400" imgH="8509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313" y="5099050"/>
                        <a:ext cx="495935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6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6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6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6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6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6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6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2" grpId="0" autoUpdateAnimBg="0" build="p"/>
      <p:bldP spid="386053" grpId="0" autoUpdateAnimBg="0" build="p"/>
      <p:bldP spid="386056" grpId="0" autoUpdateAnimBg="0" build="p"/>
      <p:bldP spid="386057" grpId="0" autoUpdateAnimBg="0" build="p"/>
      <p:bldP spid="386059" grpId="0" autoUpdateAnimBg="0" build="p"/>
      <p:bldP spid="386060" grpId="0" autoUpdateAnimBg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450" name="Object 2"/>
          <p:cNvGraphicFramePr>
            <a:graphicFrameLocks noChangeAspect="1"/>
          </p:cNvGraphicFramePr>
          <p:nvPr/>
        </p:nvGraphicFramePr>
        <p:xfrm>
          <a:off x="1692275" y="965200"/>
          <a:ext cx="2501900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1" name="Equation" r:id="rId1" imgW="2832100" imgH="1295400" progId="Equation.DSMT4">
                  <p:embed/>
                </p:oleObj>
              </mc:Choice>
              <mc:Fallback>
                <p:oleObj name="Equation" r:id="rId1" imgW="2832100" imgH="1295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965200"/>
                        <a:ext cx="2501900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075" name="Object 3"/>
          <p:cNvGraphicFramePr>
            <a:graphicFrameLocks noChangeAspect="1"/>
          </p:cNvGraphicFramePr>
          <p:nvPr/>
        </p:nvGraphicFramePr>
        <p:xfrm>
          <a:off x="1231900" y="2478088"/>
          <a:ext cx="2763838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2" name="Equation" r:id="rId3" imgW="3136900" imgH="1295400" progId="Equation.DSMT4">
                  <p:embed/>
                </p:oleObj>
              </mc:Choice>
              <mc:Fallback>
                <p:oleObj name="Equation" r:id="rId3" imgW="3136900" imgH="1295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2478088"/>
                        <a:ext cx="2763838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/>
          <p:nvPr/>
        </p:nvGrpSpPr>
        <p:grpSpPr bwMode="auto">
          <a:xfrm>
            <a:off x="5219700" y="985838"/>
            <a:ext cx="3124200" cy="2514600"/>
            <a:chOff x="3792" y="249"/>
            <a:chExt cx="1968" cy="1584"/>
          </a:xfrm>
        </p:grpSpPr>
        <p:sp>
          <p:nvSpPr>
            <p:cNvPr id="104462" name="Line 5"/>
            <p:cNvSpPr>
              <a:spLocks noChangeShapeType="1"/>
            </p:cNvSpPr>
            <p:nvPr/>
          </p:nvSpPr>
          <p:spPr bwMode="auto">
            <a:xfrm>
              <a:off x="4512" y="97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4453" name="Object 6"/>
            <p:cNvGraphicFramePr>
              <a:graphicFrameLocks noChangeAspect="1"/>
            </p:cNvGraphicFramePr>
            <p:nvPr/>
          </p:nvGraphicFramePr>
          <p:xfrm>
            <a:off x="4284" y="879"/>
            <a:ext cx="127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73" name="Equation" r:id="rId5" imgW="228600" imgH="342900" progId="Equation.DSMT4">
                    <p:embed/>
                  </p:oleObj>
                </mc:Choice>
                <mc:Fallback>
                  <p:oleObj name="Equation" r:id="rId5" imgW="228600" imgH="3429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4" y="879"/>
                          <a:ext cx="127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463" name="Line 7"/>
            <p:cNvSpPr>
              <a:spLocks noChangeShapeType="1"/>
            </p:cNvSpPr>
            <p:nvPr/>
          </p:nvSpPr>
          <p:spPr bwMode="auto">
            <a:xfrm>
              <a:off x="4512" y="1116"/>
              <a:ext cx="43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4" name="Line 8"/>
            <p:cNvSpPr>
              <a:spLocks noChangeShapeType="1"/>
            </p:cNvSpPr>
            <p:nvPr/>
          </p:nvSpPr>
          <p:spPr bwMode="auto">
            <a:xfrm>
              <a:off x="4512" y="1260"/>
              <a:ext cx="33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5" name="Line 9"/>
            <p:cNvSpPr>
              <a:spLocks noChangeShapeType="1"/>
            </p:cNvSpPr>
            <p:nvPr/>
          </p:nvSpPr>
          <p:spPr bwMode="auto">
            <a:xfrm>
              <a:off x="4512" y="1392"/>
              <a:ext cx="1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6" name="Line 10"/>
            <p:cNvSpPr>
              <a:spLocks noChangeShapeType="1"/>
            </p:cNvSpPr>
            <p:nvPr/>
          </p:nvSpPr>
          <p:spPr bwMode="auto">
            <a:xfrm>
              <a:off x="3792" y="1593"/>
              <a:ext cx="18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7" name="Line 11"/>
            <p:cNvSpPr>
              <a:spLocks noChangeShapeType="1"/>
            </p:cNvSpPr>
            <p:nvPr/>
          </p:nvSpPr>
          <p:spPr bwMode="auto">
            <a:xfrm flipV="1">
              <a:off x="4512" y="249"/>
              <a:ext cx="0" cy="15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8" name="Line 12"/>
            <p:cNvSpPr>
              <a:spLocks noChangeShapeType="1"/>
            </p:cNvSpPr>
            <p:nvPr/>
          </p:nvSpPr>
          <p:spPr bwMode="auto">
            <a:xfrm flipV="1">
              <a:off x="4512" y="660"/>
              <a:ext cx="768" cy="9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4454" name="Object 13"/>
            <p:cNvGraphicFramePr>
              <a:graphicFrameLocks noChangeAspect="1"/>
            </p:cNvGraphicFramePr>
            <p:nvPr/>
          </p:nvGraphicFramePr>
          <p:xfrm>
            <a:off x="5232" y="852"/>
            <a:ext cx="459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74" name="Equation" r:id="rId7" imgW="990600" imgH="342900" progId="Equation.DSMT4">
                    <p:embed/>
                  </p:oleObj>
                </mc:Choice>
                <mc:Fallback>
                  <p:oleObj name="Equation" r:id="rId7" imgW="990600" imgH="3429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852"/>
                          <a:ext cx="459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55" name="Object 14"/>
            <p:cNvGraphicFramePr>
              <a:graphicFrameLocks noChangeAspect="1"/>
            </p:cNvGraphicFramePr>
            <p:nvPr/>
          </p:nvGraphicFramePr>
          <p:xfrm>
            <a:off x="5642" y="1548"/>
            <a:ext cx="118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75" name="Equation" r:id="rId9" imgW="203200" imgH="228600" progId="Equation.DSMT4">
                    <p:embed/>
                  </p:oleObj>
                </mc:Choice>
                <mc:Fallback>
                  <p:oleObj name="Equation" r:id="rId9" imgW="203200" imgH="2286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2" y="1548"/>
                          <a:ext cx="118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56" name="Object 15"/>
            <p:cNvGraphicFramePr>
              <a:graphicFrameLocks noChangeAspect="1"/>
            </p:cNvGraphicFramePr>
            <p:nvPr/>
          </p:nvGraphicFramePr>
          <p:xfrm>
            <a:off x="4572" y="252"/>
            <a:ext cx="127" cy="1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76" name="Equation" r:id="rId11" imgW="228600" imgH="241300" progId="Equation.DSMT4">
                    <p:embed/>
                  </p:oleObj>
                </mc:Choice>
                <mc:Fallback>
                  <p:oleObj name="Equation" r:id="rId11" imgW="228600" imgH="2413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" y="252"/>
                          <a:ext cx="127" cy="1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469" name="Line 16"/>
            <p:cNvSpPr>
              <a:spLocks noChangeShapeType="1"/>
            </p:cNvSpPr>
            <p:nvPr/>
          </p:nvSpPr>
          <p:spPr bwMode="auto">
            <a:xfrm flipV="1">
              <a:off x="3900" y="612"/>
              <a:ext cx="900" cy="11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0" name="Line 17"/>
            <p:cNvSpPr>
              <a:spLocks noChangeShapeType="1"/>
            </p:cNvSpPr>
            <p:nvPr/>
          </p:nvSpPr>
          <p:spPr bwMode="auto">
            <a:xfrm>
              <a:off x="5052" y="948"/>
              <a:ext cx="0" cy="648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4457" name="Object 18"/>
            <p:cNvGraphicFramePr>
              <a:graphicFrameLocks noChangeAspect="1"/>
            </p:cNvGraphicFramePr>
            <p:nvPr/>
          </p:nvGraphicFramePr>
          <p:xfrm>
            <a:off x="4613" y="420"/>
            <a:ext cx="719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77" name="Equation" r:id="rId13" imgW="1612900" imgH="355600" progId="Equation.DSMT4">
                    <p:embed/>
                  </p:oleObj>
                </mc:Choice>
                <mc:Fallback>
                  <p:oleObj name="Equation" r:id="rId13" imgW="1612900" imgH="3556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3" y="420"/>
                          <a:ext cx="719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58" name="Object 19"/>
            <p:cNvGraphicFramePr>
              <a:graphicFrameLocks noChangeAspect="1"/>
            </p:cNvGraphicFramePr>
            <p:nvPr/>
          </p:nvGraphicFramePr>
          <p:xfrm>
            <a:off x="5021" y="1644"/>
            <a:ext cx="127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78" name="Equation" r:id="rId15" imgW="228600" imgH="342900" progId="Equation.DSMT4">
                    <p:embed/>
                  </p:oleObj>
                </mc:Choice>
                <mc:Fallback>
                  <p:oleObj name="Equation" r:id="rId15" imgW="228600" imgH="3429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1" y="1644"/>
                          <a:ext cx="127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59" name="Object 20"/>
            <p:cNvGraphicFramePr>
              <a:graphicFrameLocks noChangeAspect="1"/>
            </p:cNvGraphicFramePr>
            <p:nvPr/>
          </p:nvGraphicFramePr>
          <p:xfrm>
            <a:off x="3948" y="1632"/>
            <a:ext cx="24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79" name="Equation" r:id="rId17" imgW="482600" imgH="342900" progId="Equation.DSMT4">
                    <p:embed/>
                  </p:oleObj>
                </mc:Choice>
                <mc:Fallback>
                  <p:oleObj name="Equation" r:id="rId17" imgW="482600" imgH="3429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8" y="1632"/>
                          <a:ext cx="240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460" name="Object 21"/>
            <p:cNvGraphicFramePr>
              <a:graphicFrameLocks noChangeAspect="1"/>
            </p:cNvGraphicFramePr>
            <p:nvPr/>
          </p:nvGraphicFramePr>
          <p:xfrm>
            <a:off x="4608" y="1044"/>
            <a:ext cx="170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80" name="Equation" r:id="rId19" imgW="330200" imgH="355600" progId="Equation.DSMT4">
                    <p:embed/>
                  </p:oleObj>
                </mc:Choice>
                <mc:Fallback>
                  <p:oleObj name="Equation" r:id="rId19" imgW="330200" imgH="35560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044"/>
                          <a:ext cx="170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87094" name="Object 22"/>
          <p:cNvGraphicFramePr>
            <a:graphicFrameLocks noChangeAspect="1"/>
          </p:cNvGraphicFramePr>
          <p:nvPr/>
        </p:nvGraphicFramePr>
        <p:xfrm>
          <a:off x="1155700" y="3825875"/>
          <a:ext cx="6837363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1" name="Equation" r:id="rId21" imgW="8013700" imgH="1866900" progId="Equation.DSMT4">
                  <p:embed/>
                </p:oleObj>
              </mc:Choice>
              <mc:Fallback>
                <p:oleObj name="Equation" r:id="rId21" imgW="8013700" imgH="18669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3825875"/>
                        <a:ext cx="6837363" cy="163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7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4" name="Text Box 3"/>
          <p:cNvSpPr txBox="1">
            <a:spLocks noChangeArrowheads="1"/>
          </p:cNvSpPr>
          <p:nvPr/>
        </p:nvSpPr>
        <p:spPr bwMode="auto">
          <a:xfrm>
            <a:off x="409575" y="388938"/>
            <a:ext cx="8194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11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设随机变量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,Y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相互独立，且都服从标准正态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5474" name="Object 4"/>
          <p:cNvGraphicFramePr>
            <a:graphicFrameLocks noChangeAspect="1"/>
          </p:cNvGraphicFramePr>
          <p:nvPr/>
        </p:nvGraphicFramePr>
        <p:xfrm>
          <a:off x="2120900" y="1042988"/>
          <a:ext cx="20050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7" name="Equation" r:id="rId1" imgW="2286000" imgH="431800" progId="Equation.DSMT4">
                  <p:embed/>
                </p:oleObj>
              </mc:Choice>
              <mc:Fallback>
                <p:oleObj name="Equation" r:id="rId1" imgW="22860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1042988"/>
                        <a:ext cx="2005013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85" name="Text Box 5"/>
          <p:cNvSpPr txBox="1">
            <a:spLocks noChangeArrowheads="1"/>
          </p:cNvSpPr>
          <p:nvPr/>
        </p:nvSpPr>
        <p:spPr bwMode="auto">
          <a:xfrm>
            <a:off x="4065588" y="981075"/>
            <a:ext cx="266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05486" name="Text Box 6"/>
          <p:cNvSpPr txBox="1">
            <a:spLocks noChangeArrowheads="1"/>
          </p:cNvSpPr>
          <p:nvPr/>
        </p:nvSpPr>
        <p:spPr bwMode="auto">
          <a:xfrm>
            <a:off x="412750" y="990600"/>
            <a:ext cx="1695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分布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则求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89127" name="Text Box 7"/>
          <p:cNvSpPr txBox="1">
            <a:spLocks noChangeArrowheads="1"/>
          </p:cNvSpPr>
          <p:nvPr/>
        </p:nvSpPr>
        <p:spPr bwMode="auto">
          <a:xfrm>
            <a:off x="431800" y="177323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89128" name="Object 8"/>
          <p:cNvGraphicFramePr>
            <a:graphicFrameLocks noChangeAspect="1"/>
          </p:cNvGraphicFramePr>
          <p:nvPr/>
        </p:nvGraphicFramePr>
        <p:xfrm>
          <a:off x="1182688" y="1773238"/>
          <a:ext cx="5621337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8" name="Equation" r:id="rId3" imgW="6629400" imgH="558800" progId="Equation.DSMT4">
                  <p:embed/>
                </p:oleObj>
              </mc:Choice>
              <mc:Fallback>
                <p:oleObj name="Equation" r:id="rId3" imgW="6629400" imgH="558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1773238"/>
                        <a:ext cx="5621337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/>
          <p:cNvGrpSpPr/>
          <p:nvPr/>
        </p:nvGrpSpPr>
        <p:grpSpPr bwMode="auto">
          <a:xfrm>
            <a:off x="6000750" y="2420938"/>
            <a:ext cx="2738438" cy="2895600"/>
            <a:chOff x="3795" y="1536"/>
            <a:chExt cx="1725" cy="1824"/>
          </a:xfrm>
        </p:grpSpPr>
        <p:sp>
          <p:nvSpPr>
            <p:cNvPr id="105494" name="Oval 10" descr="深色上对角线"/>
            <p:cNvSpPr>
              <a:spLocks noChangeArrowheads="1"/>
            </p:cNvSpPr>
            <p:nvPr/>
          </p:nvSpPr>
          <p:spPr bwMode="auto">
            <a:xfrm>
              <a:off x="4248" y="2004"/>
              <a:ext cx="912" cy="960"/>
            </a:xfrm>
            <a:prstGeom prst="ellipse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105495" name="Line 11"/>
            <p:cNvSpPr>
              <a:spLocks noChangeShapeType="1"/>
            </p:cNvSpPr>
            <p:nvPr/>
          </p:nvSpPr>
          <p:spPr bwMode="auto">
            <a:xfrm>
              <a:off x="3984" y="249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96" name="Line 12"/>
            <p:cNvSpPr>
              <a:spLocks noChangeShapeType="1"/>
            </p:cNvSpPr>
            <p:nvPr/>
          </p:nvSpPr>
          <p:spPr bwMode="auto">
            <a:xfrm flipV="1">
              <a:off x="4704" y="1536"/>
              <a:ext cx="0" cy="1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5479" name="Object 13"/>
            <p:cNvGraphicFramePr>
              <a:graphicFrameLocks noChangeAspect="1"/>
            </p:cNvGraphicFramePr>
            <p:nvPr/>
          </p:nvGraphicFramePr>
          <p:xfrm>
            <a:off x="5364" y="2304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499" name="Equation" r:id="rId5" imgW="228600" imgH="241300" progId="Equation.DSMT4">
                    <p:embed/>
                  </p:oleObj>
                </mc:Choice>
                <mc:Fallback>
                  <p:oleObj name="Equation" r:id="rId5" imgW="228600" imgH="2413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4" y="2304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480" name="Object 14"/>
            <p:cNvGraphicFramePr>
              <a:graphicFrameLocks noChangeAspect="1"/>
            </p:cNvGraphicFramePr>
            <p:nvPr/>
          </p:nvGraphicFramePr>
          <p:xfrm>
            <a:off x="4744" y="1560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00" name="Equation" r:id="rId7" imgW="254000" imgH="342900" progId="Equation.DSMT4">
                    <p:embed/>
                  </p:oleObj>
                </mc:Choice>
                <mc:Fallback>
                  <p:oleObj name="Equation" r:id="rId7" imgW="254000" imgH="3429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4" y="1560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481" name="Object 15"/>
            <p:cNvGraphicFramePr>
              <a:graphicFrameLocks noChangeAspect="1"/>
            </p:cNvGraphicFramePr>
            <p:nvPr/>
          </p:nvGraphicFramePr>
          <p:xfrm>
            <a:off x="4736" y="1776"/>
            <a:ext cx="784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01" name="Equation" r:id="rId9" imgW="2006600" imgH="546100" progId="Equation.DSMT4">
                    <p:embed/>
                  </p:oleObj>
                </mc:Choice>
                <mc:Fallback>
                  <p:oleObj name="Equation" r:id="rId9" imgW="2006600" imgH="5461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6" y="1776"/>
                          <a:ext cx="784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482" name="Object 16"/>
            <p:cNvGraphicFramePr>
              <a:graphicFrameLocks noChangeAspect="1"/>
            </p:cNvGraphicFramePr>
            <p:nvPr/>
          </p:nvGraphicFramePr>
          <p:xfrm>
            <a:off x="5055" y="2531"/>
            <a:ext cx="418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02" name="Equation" r:id="rId11" imgW="647700" imgH="596900" progId="Equation.DSMT4">
                    <p:embed/>
                  </p:oleObj>
                </mc:Choice>
                <mc:Fallback>
                  <p:oleObj name="Equation" r:id="rId11" imgW="647700" imgH="5969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5" y="2531"/>
                          <a:ext cx="418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483" name="Object 17"/>
            <p:cNvGraphicFramePr>
              <a:graphicFrameLocks noChangeAspect="1"/>
            </p:cNvGraphicFramePr>
            <p:nvPr/>
          </p:nvGraphicFramePr>
          <p:xfrm>
            <a:off x="3795" y="2486"/>
            <a:ext cx="496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03" name="Equation" r:id="rId13" imgW="927100" imgH="596900" progId="Equation.DSMT4">
                    <p:embed/>
                  </p:oleObj>
                </mc:Choice>
                <mc:Fallback>
                  <p:oleObj name="Equation" r:id="rId13" imgW="927100" imgH="5969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5" y="2486"/>
                          <a:ext cx="496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89138" name="Object 18"/>
          <p:cNvGraphicFramePr>
            <a:graphicFrameLocks noChangeAspect="1"/>
          </p:cNvGraphicFramePr>
          <p:nvPr/>
        </p:nvGraphicFramePr>
        <p:xfrm>
          <a:off x="654050" y="3200400"/>
          <a:ext cx="52863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4" name="Equation" r:id="rId15" imgW="6096000" imgH="1003300" progId="Equation.DSMT4">
                  <p:embed/>
                </p:oleObj>
              </mc:Choice>
              <mc:Fallback>
                <p:oleObj name="Equation" r:id="rId15" imgW="6096000" imgH="10033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3200400"/>
                        <a:ext cx="5286375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9"/>
          <p:cNvGrpSpPr/>
          <p:nvPr/>
        </p:nvGrpSpPr>
        <p:grpSpPr bwMode="auto">
          <a:xfrm>
            <a:off x="496888" y="2449513"/>
            <a:ext cx="2058987" cy="527050"/>
            <a:chOff x="323" y="1531"/>
            <a:chExt cx="1297" cy="332"/>
          </a:xfrm>
        </p:grpSpPr>
        <p:graphicFrame>
          <p:nvGraphicFramePr>
            <p:cNvPr id="105478" name="Object 20"/>
            <p:cNvGraphicFramePr>
              <a:graphicFrameLocks noChangeAspect="1"/>
            </p:cNvGraphicFramePr>
            <p:nvPr/>
          </p:nvGraphicFramePr>
          <p:xfrm>
            <a:off x="672" y="1591"/>
            <a:ext cx="589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05" name="Equation" r:id="rId17" imgW="914400" imgH="355600" progId="Equation.DSMT4">
                    <p:embed/>
                  </p:oleObj>
                </mc:Choice>
                <mc:Fallback>
                  <p:oleObj name="Equation" r:id="rId17" imgW="914400" imgH="3556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591"/>
                          <a:ext cx="589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492" name="Text Box 21"/>
            <p:cNvSpPr txBox="1">
              <a:spLocks noChangeArrowheads="1"/>
            </p:cNvSpPr>
            <p:nvPr/>
          </p:nvSpPr>
          <p:spPr bwMode="auto">
            <a:xfrm>
              <a:off x="1280" y="1536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时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105493" name="Text Box 22"/>
            <p:cNvSpPr txBox="1">
              <a:spLocks noChangeArrowheads="1"/>
            </p:cNvSpPr>
            <p:nvPr/>
          </p:nvSpPr>
          <p:spPr bwMode="auto">
            <a:xfrm>
              <a:off x="323" y="1531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当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aphicFrame>
        <p:nvGraphicFramePr>
          <p:cNvPr id="389143" name="Object 23"/>
          <p:cNvGraphicFramePr>
            <a:graphicFrameLocks noChangeAspect="1"/>
          </p:cNvGraphicFramePr>
          <p:nvPr/>
        </p:nvGraphicFramePr>
        <p:xfrm>
          <a:off x="668338" y="4125913"/>
          <a:ext cx="3238500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6" name="Equation" r:id="rId19" imgW="3695700" imgH="1409700" progId="Equation.DSMT4">
                  <p:embed/>
                </p:oleObj>
              </mc:Choice>
              <mc:Fallback>
                <p:oleObj name="Equation" r:id="rId19" imgW="3695700" imgH="14097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8" y="4125913"/>
                        <a:ext cx="3238500" cy="126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44" name="AutoShape 24"/>
          <p:cNvSpPr>
            <a:spLocks noChangeArrowheads="1"/>
          </p:cNvSpPr>
          <p:nvPr/>
        </p:nvSpPr>
        <p:spPr bwMode="auto">
          <a:xfrm>
            <a:off x="4619625" y="4494213"/>
            <a:ext cx="457200" cy="457200"/>
          </a:xfrm>
          <a:custGeom>
            <a:avLst/>
            <a:gdLst>
              <a:gd name="T0" fmla="*/ 0 w 457200"/>
              <a:gd name="T1" fmla="*/ 174634 h 457200"/>
              <a:gd name="T2" fmla="*/ 174636 w 457200"/>
              <a:gd name="T3" fmla="*/ 174636 h 457200"/>
              <a:gd name="T4" fmla="*/ 228600 w 457200"/>
              <a:gd name="T5" fmla="*/ 0 h 457200"/>
              <a:gd name="T6" fmla="*/ 282564 w 457200"/>
              <a:gd name="T7" fmla="*/ 174636 h 457200"/>
              <a:gd name="T8" fmla="*/ 457200 w 457200"/>
              <a:gd name="T9" fmla="*/ 174634 h 457200"/>
              <a:gd name="T10" fmla="*/ 315916 w 457200"/>
              <a:gd name="T11" fmla="*/ 282564 h 457200"/>
              <a:gd name="T12" fmla="*/ 369882 w 457200"/>
              <a:gd name="T13" fmla="*/ 457199 h 457200"/>
              <a:gd name="T14" fmla="*/ 228600 w 457200"/>
              <a:gd name="T15" fmla="*/ 349267 h 457200"/>
              <a:gd name="T16" fmla="*/ 87318 w 457200"/>
              <a:gd name="T17" fmla="*/ 457199 h 457200"/>
              <a:gd name="T18" fmla="*/ 141284 w 457200"/>
              <a:gd name="T19" fmla="*/ 282564 h 457200"/>
              <a:gd name="T20" fmla="*/ 0 w 457200"/>
              <a:gd name="T21" fmla="*/ 174634 h 4572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57200"/>
              <a:gd name="T34" fmla="*/ 0 h 457200"/>
              <a:gd name="T35" fmla="*/ 457200 w 457200"/>
              <a:gd name="T36" fmla="*/ 457200 h 4572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57200" h="457200">
                <a:moveTo>
                  <a:pt x="0" y="174634"/>
                </a:moveTo>
                <a:lnTo>
                  <a:pt x="174636" y="174636"/>
                </a:lnTo>
                <a:lnTo>
                  <a:pt x="228600" y="0"/>
                </a:lnTo>
                <a:lnTo>
                  <a:pt x="282564" y="174636"/>
                </a:lnTo>
                <a:lnTo>
                  <a:pt x="457200" y="174634"/>
                </a:lnTo>
                <a:lnTo>
                  <a:pt x="315916" y="282564"/>
                </a:lnTo>
                <a:lnTo>
                  <a:pt x="369882" y="457199"/>
                </a:lnTo>
                <a:lnTo>
                  <a:pt x="228600" y="349267"/>
                </a:lnTo>
                <a:lnTo>
                  <a:pt x="87318" y="457199"/>
                </a:lnTo>
                <a:lnTo>
                  <a:pt x="141284" y="282564"/>
                </a:lnTo>
                <a:lnTo>
                  <a:pt x="0" y="174634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45" name="Text Box 25"/>
          <p:cNvSpPr txBox="1">
            <a:spLocks noChangeArrowheads="1"/>
          </p:cNvSpPr>
          <p:nvPr/>
        </p:nvSpPr>
        <p:spPr bwMode="auto">
          <a:xfrm>
            <a:off x="611188" y="5554663"/>
            <a:ext cx="3384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利用极坐标变换可得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91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9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7" grpId="0" autoUpdateAnimBg="0" build="p"/>
      <p:bldP spid="389144" grpId="0" animBg="1"/>
      <p:bldP spid="389145" grpId="0" autoUpdateAnimBg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3" name="AutoShape 2"/>
          <p:cNvSpPr>
            <a:spLocks noChangeArrowheads="1"/>
          </p:cNvSpPr>
          <p:nvPr/>
        </p:nvSpPr>
        <p:spPr bwMode="auto">
          <a:xfrm>
            <a:off x="533400" y="674688"/>
            <a:ext cx="457200" cy="457200"/>
          </a:xfrm>
          <a:custGeom>
            <a:avLst/>
            <a:gdLst>
              <a:gd name="T0" fmla="*/ 0 w 457200"/>
              <a:gd name="T1" fmla="*/ 174634 h 457200"/>
              <a:gd name="T2" fmla="*/ 174636 w 457200"/>
              <a:gd name="T3" fmla="*/ 174636 h 457200"/>
              <a:gd name="T4" fmla="*/ 228600 w 457200"/>
              <a:gd name="T5" fmla="*/ 0 h 457200"/>
              <a:gd name="T6" fmla="*/ 282564 w 457200"/>
              <a:gd name="T7" fmla="*/ 174636 h 457200"/>
              <a:gd name="T8" fmla="*/ 457200 w 457200"/>
              <a:gd name="T9" fmla="*/ 174634 h 457200"/>
              <a:gd name="T10" fmla="*/ 315916 w 457200"/>
              <a:gd name="T11" fmla="*/ 282564 h 457200"/>
              <a:gd name="T12" fmla="*/ 369882 w 457200"/>
              <a:gd name="T13" fmla="*/ 457199 h 457200"/>
              <a:gd name="T14" fmla="*/ 228600 w 457200"/>
              <a:gd name="T15" fmla="*/ 349267 h 457200"/>
              <a:gd name="T16" fmla="*/ 87318 w 457200"/>
              <a:gd name="T17" fmla="*/ 457199 h 457200"/>
              <a:gd name="T18" fmla="*/ 141284 w 457200"/>
              <a:gd name="T19" fmla="*/ 282564 h 457200"/>
              <a:gd name="T20" fmla="*/ 0 w 457200"/>
              <a:gd name="T21" fmla="*/ 174634 h 4572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57200"/>
              <a:gd name="T34" fmla="*/ 0 h 457200"/>
              <a:gd name="T35" fmla="*/ 457200 w 457200"/>
              <a:gd name="T36" fmla="*/ 457200 h 4572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57200" h="457200">
                <a:moveTo>
                  <a:pt x="0" y="174634"/>
                </a:moveTo>
                <a:lnTo>
                  <a:pt x="174636" y="174636"/>
                </a:lnTo>
                <a:lnTo>
                  <a:pt x="228600" y="0"/>
                </a:lnTo>
                <a:lnTo>
                  <a:pt x="282564" y="174636"/>
                </a:lnTo>
                <a:lnTo>
                  <a:pt x="457200" y="174634"/>
                </a:lnTo>
                <a:lnTo>
                  <a:pt x="315916" y="282564"/>
                </a:lnTo>
                <a:lnTo>
                  <a:pt x="369882" y="457199"/>
                </a:lnTo>
                <a:lnTo>
                  <a:pt x="228600" y="349267"/>
                </a:lnTo>
                <a:lnTo>
                  <a:pt x="87318" y="457199"/>
                </a:lnTo>
                <a:lnTo>
                  <a:pt x="141284" y="282564"/>
                </a:lnTo>
                <a:lnTo>
                  <a:pt x="0" y="174634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6498" name="Object 3"/>
          <p:cNvGraphicFramePr>
            <a:graphicFrameLocks noChangeAspect="1"/>
          </p:cNvGraphicFramePr>
          <p:nvPr/>
        </p:nvGraphicFramePr>
        <p:xfrm>
          <a:off x="1255713" y="309563"/>
          <a:ext cx="5014912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7" name="Equation" r:id="rId1" imgW="104241600" imgH="22555200" progId="Equation.DSMT4">
                  <p:embed/>
                </p:oleObj>
              </mc:Choice>
              <mc:Fallback>
                <p:oleObj name="Equation" r:id="rId1" imgW="104241600" imgH="22555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713" y="309563"/>
                        <a:ext cx="5014912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3" name="Object 5"/>
          <p:cNvGraphicFramePr>
            <a:graphicFrameLocks noChangeAspect="1"/>
          </p:cNvGraphicFramePr>
          <p:nvPr/>
        </p:nvGraphicFramePr>
        <p:xfrm>
          <a:off x="920750" y="1684338"/>
          <a:ext cx="935038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8" name="Equation" r:id="rId3" imgW="914400" imgH="355600" progId="Equation.DSMT4">
                  <p:embed/>
                </p:oleObj>
              </mc:Choice>
              <mc:Fallback>
                <p:oleObj name="Equation" r:id="rId3" imgW="914400" imgH="355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1684338"/>
                        <a:ext cx="935038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174" name="Text Box 6"/>
          <p:cNvSpPr txBox="1">
            <a:spLocks noChangeArrowheads="1"/>
          </p:cNvSpPr>
          <p:nvPr/>
        </p:nvSpPr>
        <p:spPr bwMode="auto">
          <a:xfrm>
            <a:off x="1800225" y="16002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63175" name="Text Box 7"/>
          <p:cNvSpPr txBox="1">
            <a:spLocks noChangeArrowheads="1"/>
          </p:cNvSpPr>
          <p:nvPr/>
        </p:nvSpPr>
        <p:spPr bwMode="auto">
          <a:xfrm>
            <a:off x="433388" y="164941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90152" name="Object 8"/>
          <p:cNvGraphicFramePr>
            <a:graphicFrameLocks noChangeAspect="1"/>
          </p:cNvGraphicFramePr>
          <p:nvPr/>
        </p:nvGraphicFramePr>
        <p:xfrm>
          <a:off x="2530475" y="1666875"/>
          <a:ext cx="15367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9" name="Equation" r:id="rId5" imgW="1765300" imgH="508000" progId="Equation.DSMT4">
                  <p:embed/>
                </p:oleObj>
              </mc:Choice>
              <mc:Fallback>
                <p:oleObj name="Equation" r:id="rId5" imgW="1765300" imgH="508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5" y="1666875"/>
                        <a:ext cx="15367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53" name="Text Box 9"/>
          <p:cNvSpPr txBox="1">
            <a:spLocks noChangeArrowheads="1"/>
          </p:cNvSpPr>
          <p:nvPr/>
        </p:nvSpPr>
        <p:spPr bwMode="auto">
          <a:xfrm>
            <a:off x="508000" y="297180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90154" name="Object 10"/>
          <p:cNvGraphicFramePr>
            <a:graphicFrameLocks noChangeAspect="1"/>
          </p:cNvGraphicFramePr>
          <p:nvPr/>
        </p:nvGraphicFramePr>
        <p:xfrm>
          <a:off x="1797050" y="2493963"/>
          <a:ext cx="408146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0" name="Equation" r:id="rId7" imgW="84124800" imgH="30784800" progId="Equation.DSMT4">
                  <p:embed/>
                </p:oleObj>
              </mc:Choice>
              <mc:Fallback>
                <p:oleObj name="Equation" r:id="rId7" imgW="84124800" imgH="30784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2493963"/>
                        <a:ext cx="4081463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5" name="Object 11"/>
          <p:cNvGraphicFramePr>
            <a:graphicFrameLocks noChangeAspect="1"/>
          </p:cNvGraphicFramePr>
          <p:nvPr/>
        </p:nvGraphicFramePr>
        <p:xfrm>
          <a:off x="1600200" y="4076700"/>
          <a:ext cx="5132388" cy="168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1" name="Equation" r:id="rId9" imgW="5880100" imgH="1905000" progId="Equation.DSMT4">
                  <p:embed/>
                </p:oleObj>
              </mc:Choice>
              <mc:Fallback>
                <p:oleObj name="Equation" r:id="rId9" imgW="5880100" imgH="1905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076700"/>
                        <a:ext cx="5132388" cy="168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0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4" grpId="0"/>
      <p:bldP spid="263175" grpId="0"/>
      <p:bldP spid="390153" grpId="0" autoUpdateAnimBg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Text Box 2"/>
          <p:cNvSpPr txBox="1">
            <a:spLocks noChangeArrowheads="1"/>
          </p:cNvSpPr>
          <p:nvPr/>
        </p:nvSpPr>
        <p:spPr bwMode="auto">
          <a:xfrm>
            <a:off x="487363" y="465138"/>
            <a:ext cx="60325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练习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设随机变量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7522" name="Object 3"/>
          <p:cNvGraphicFramePr>
            <a:graphicFrameLocks noChangeAspect="1"/>
          </p:cNvGraphicFramePr>
          <p:nvPr/>
        </p:nvGraphicFramePr>
        <p:xfrm>
          <a:off x="4724400" y="3060700"/>
          <a:ext cx="9271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8" name="Equation" r:id="rId1" imgW="1054100" imgH="520700" progId="Equation.DSMT4">
                  <p:embed/>
                </p:oleObj>
              </mc:Choice>
              <mc:Fallback>
                <p:oleObj name="Equation" r:id="rId1" imgW="1054100" imgH="520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060700"/>
                        <a:ext cx="9271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3" name="Object 4"/>
          <p:cNvGraphicFramePr>
            <a:graphicFrameLocks noChangeAspect="1"/>
          </p:cNvGraphicFramePr>
          <p:nvPr/>
        </p:nvGraphicFramePr>
        <p:xfrm>
          <a:off x="1827213" y="1122363"/>
          <a:ext cx="4941887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9" name="Equation" r:id="rId3" imgW="5905500" imgH="2019300" progId="Equation.DSMT4">
                  <p:embed/>
                </p:oleObj>
              </mc:Choice>
              <mc:Fallback>
                <p:oleObj name="Equation" r:id="rId3" imgW="5905500" imgH="2019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1122363"/>
                        <a:ext cx="4941887" cy="171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6" name="Text Box 5"/>
          <p:cNvSpPr txBox="1">
            <a:spLocks noChangeArrowheads="1"/>
          </p:cNvSpPr>
          <p:nvPr/>
        </p:nvSpPr>
        <p:spPr bwMode="auto">
          <a:xfrm>
            <a:off x="547688" y="3017838"/>
            <a:ext cx="55895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(1)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=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+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           ；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07527" name="Text Box 6"/>
          <p:cNvSpPr txBox="1">
            <a:spLocks noChangeArrowheads="1"/>
          </p:cNvSpPr>
          <p:nvPr/>
        </p:nvSpPr>
        <p:spPr bwMode="auto">
          <a:xfrm>
            <a:off x="563563" y="3857625"/>
            <a:ext cx="1844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(2)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求概率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7524" name="Object 7"/>
          <p:cNvGraphicFramePr>
            <a:graphicFrameLocks noChangeAspect="1"/>
          </p:cNvGraphicFramePr>
          <p:nvPr/>
        </p:nvGraphicFramePr>
        <p:xfrm>
          <a:off x="2427288" y="3933825"/>
          <a:ext cx="20002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0" name="Equation" r:id="rId5" imgW="2298700" imgH="469900" progId="Equation.DSMT4">
                  <p:embed/>
                </p:oleObj>
              </mc:Choice>
              <mc:Fallback>
                <p:oleObj name="Equation" r:id="rId5" imgW="2298700" imgH="469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288" y="3933825"/>
                        <a:ext cx="200025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9" name="Text Box 2"/>
          <p:cNvSpPr txBox="1">
            <a:spLocks noChangeArrowheads="1"/>
          </p:cNvSpPr>
          <p:nvPr/>
        </p:nvSpPr>
        <p:spPr bwMode="auto">
          <a:xfrm>
            <a:off x="457200" y="32385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答案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8546" name="Object 3"/>
          <p:cNvGraphicFramePr>
            <a:graphicFrameLocks noChangeAspect="1"/>
          </p:cNvGraphicFramePr>
          <p:nvPr/>
        </p:nvGraphicFramePr>
        <p:xfrm>
          <a:off x="1187450" y="1125538"/>
          <a:ext cx="37258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2" name="Equation" r:id="rId1" imgW="4521200" imgH="546100" progId="Equation.DSMT4">
                  <p:embed/>
                </p:oleObj>
              </mc:Choice>
              <mc:Fallback>
                <p:oleObj name="Equation" r:id="rId1" imgW="4521200" imgH="546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25538"/>
                        <a:ext cx="372586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0" name="Text Box 5"/>
          <p:cNvSpPr txBox="1">
            <a:spLocks noChangeArrowheads="1"/>
          </p:cNvSpPr>
          <p:nvPr/>
        </p:nvSpPr>
        <p:spPr bwMode="auto">
          <a:xfrm>
            <a:off x="517525" y="1052513"/>
            <a:ext cx="600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(1)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533400" y="3695700"/>
            <a:ext cx="1489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(2)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概率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8547" name="Object 9"/>
          <p:cNvGraphicFramePr>
            <a:graphicFrameLocks noChangeAspect="1"/>
          </p:cNvGraphicFramePr>
          <p:nvPr/>
        </p:nvGraphicFramePr>
        <p:xfrm>
          <a:off x="2227263" y="3548063"/>
          <a:ext cx="26320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3" name="Equation" r:id="rId3" imgW="3213100" imgH="1054100" progId="Equation.DSMT4">
                  <p:embed/>
                </p:oleObj>
              </mc:Choice>
              <mc:Fallback>
                <p:oleObj name="Equation" r:id="rId3" imgW="3213100" imgH="1054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3548063"/>
                        <a:ext cx="263207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8" name="Object 8"/>
          <p:cNvGraphicFramePr>
            <a:graphicFrameLocks noChangeAspect="1"/>
          </p:cNvGraphicFramePr>
          <p:nvPr/>
        </p:nvGraphicFramePr>
        <p:xfrm>
          <a:off x="2268538" y="1844675"/>
          <a:ext cx="3971925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4" name="Equation" r:id="rId5" imgW="5372100" imgH="2019300" progId="Equation.DSMT4">
                  <p:embed/>
                </p:oleObj>
              </mc:Choice>
              <mc:Fallback>
                <p:oleObj name="Equation" r:id="rId5" imgW="5372100" imgH="2019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844675"/>
                        <a:ext cx="3971925" cy="155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4" name="Text Box 2"/>
          <p:cNvSpPr txBox="1">
            <a:spLocks noChangeArrowheads="1"/>
          </p:cNvSpPr>
          <p:nvPr/>
        </p:nvSpPr>
        <p:spPr bwMode="auto">
          <a:xfrm>
            <a:off x="457200" y="447675"/>
            <a:ext cx="6032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练习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设随机变量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9570" name="Object 3"/>
          <p:cNvGraphicFramePr>
            <a:graphicFrameLocks noChangeAspect="1"/>
          </p:cNvGraphicFramePr>
          <p:nvPr/>
        </p:nvGraphicFramePr>
        <p:xfrm>
          <a:off x="1190625" y="3671888"/>
          <a:ext cx="5297488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8" name="Equation" r:id="rId1" imgW="6197600" imgH="558800" progId="Equation.DSMT4">
                  <p:embed/>
                </p:oleObj>
              </mc:Choice>
              <mc:Fallback>
                <p:oleObj name="Equation" r:id="rId1" imgW="6197600" imgH="558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3671888"/>
                        <a:ext cx="5297488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1" name="Object 4"/>
          <p:cNvGraphicFramePr>
            <a:graphicFrameLocks noChangeAspect="1"/>
          </p:cNvGraphicFramePr>
          <p:nvPr/>
        </p:nvGraphicFramePr>
        <p:xfrm>
          <a:off x="2262188" y="1049338"/>
          <a:ext cx="4100512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9" name="Equation" r:id="rId3" imgW="4889500" imgH="2019300" progId="Equation.DSMT4">
                  <p:embed/>
                </p:oleObj>
              </mc:Choice>
              <mc:Fallback>
                <p:oleObj name="Equation" r:id="rId3" imgW="4889500" imgH="2019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1049338"/>
                        <a:ext cx="4100512" cy="171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5" name="Text Box 5"/>
          <p:cNvSpPr txBox="1">
            <a:spLocks noChangeArrowheads="1"/>
          </p:cNvSpPr>
          <p:nvPr/>
        </p:nvSpPr>
        <p:spPr bwMode="auto">
          <a:xfrm>
            <a:off x="517525" y="3644900"/>
            <a:ext cx="600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(2)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09576" name="Text Box 6"/>
          <p:cNvSpPr txBox="1">
            <a:spLocks noChangeArrowheads="1"/>
          </p:cNvSpPr>
          <p:nvPr/>
        </p:nvSpPr>
        <p:spPr bwMode="auto">
          <a:xfrm>
            <a:off x="533400" y="2901950"/>
            <a:ext cx="5826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(1)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的边缘概率密度           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09577" name="Text Box 7"/>
          <p:cNvSpPr txBox="1">
            <a:spLocks noChangeArrowheads="1"/>
          </p:cNvSpPr>
          <p:nvPr/>
        </p:nvSpPr>
        <p:spPr bwMode="auto">
          <a:xfrm>
            <a:off x="533400" y="4432300"/>
            <a:ext cx="1844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(3)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求概率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9572" name="Object 8"/>
          <p:cNvGraphicFramePr>
            <a:graphicFrameLocks noChangeAspect="1"/>
          </p:cNvGraphicFramePr>
          <p:nvPr/>
        </p:nvGraphicFramePr>
        <p:xfrm>
          <a:off x="4940300" y="2919413"/>
          <a:ext cx="24399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0" name="Equation" r:id="rId5" imgW="2882900" imgH="520700" progId="Equation.DSMT4">
                  <p:embed/>
                </p:oleObj>
              </mc:Choice>
              <mc:Fallback>
                <p:oleObj name="Equation" r:id="rId5" imgW="2882900" imgH="520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300" y="2919413"/>
                        <a:ext cx="2439988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9"/>
          <p:cNvGraphicFramePr>
            <a:graphicFrameLocks noChangeAspect="1"/>
          </p:cNvGraphicFramePr>
          <p:nvPr/>
        </p:nvGraphicFramePr>
        <p:xfrm>
          <a:off x="2346325" y="4221163"/>
          <a:ext cx="2879725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1" name="Equation" r:id="rId7" imgW="3454400" imgH="1270000" progId="Equation.DSMT4">
                  <p:embed/>
                </p:oleObj>
              </mc:Choice>
              <mc:Fallback>
                <p:oleObj name="Equation" r:id="rId7" imgW="3454400" imgH="1270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325" y="4221163"/>
                        <a:ext cx="2879725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Text Box 10"/>
          <p:cNvSpPr txBox="1">
            <a:spLocks noChangeArrowheads="1"/>
          </p:cNvSpPr>
          <p:nvPr/>
        </p:nvSpPr>
        <p:spPr bwMode="auto">
          <a:xfrm>
            <a:off x="457200" y="520700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2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6146" name="对象 4097"/>
          <p:cNvGraphicFramePr>
            <a:graphicFrameLocks noChangeAspect="1"/>
          </p:cNvGraphicFramePr>
          <p:nvPr/>
        </p:nvGraphicFramePr>
        <p:xfrm>
          <a:off x="3792538" y="614363"/>
          <a:ext cx="7905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Equation" r:id="rId1" imgW="432435" imgH="203200" progId="Equation.DSMT4">
                  <p:embed/>
                </p:oleObj>
              </mc:Choice>
              <mc:Fallback>
                <p:oleObj name="Equation" r:id="rId1" imgW="432435" imgH="203200" progId="Equation.DSMT4">
                  <p:embed/>
                  <p:pic>
                    <p:nvPicPr>
                      <p:cNvPr id="0" name="对象 40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8" y="614363"/>
                        <a:ext cx="790575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对象 4098"/>
          <p:cNvGraphicFramePr>
            <a:graphicFrameLocks noChangeAspect="1"/>
          </p:cNvGraphicFramePr>
          <p:nvPr/>
        </p:nvGraphicFramePr>
        <p:xfrm>
          <a:off x="7464425" y="639763"/>
          <a:ext cx="9794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Equation" r:id="rId3" imgW="482600" imgH="190500" progId="Equation.DSMT4">
                  <p:embed/>
                </p:oleObj>
              </mc:Choice>
              <mc:Fallback>
                <p:oleObj name="Equation" r:id="rId3" imgW="482600" imgH="190500" progId="Equation.DSMT4">
                  <p:embed/>
                  <p:pic>
                    <p:nvPicPr>
                      <p:cNvPr id="0" name="对象 40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639763"/>
                        <a:ext cx="97948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对象 4100"/>
          <p:cNvGraphicFramePr>
            <a:graphicFrameLocks noChangeAspect="1"/>
          </p:cNvGraphicFramePr>
          <p:nvPr/>
        </p:nvGraphicFramePr>
        <p:xfrm>
          <a:off x="711200" y="1747838"/>
          <a:ext cx="326231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Equation" r:id="rId5" imgW="3251200" imgH="342900" progId="Equation.DSMT4">
                  <p:embed/>
                </p:oleObj>
              </mc:Choice>
              <mc:Fallback>
                <p:oleObj name="Equation" r:id="rId5" imgW="3251200" imgH="342900" progId="Equation.DSMT4">
                  <p:embed/>
                  <p:pic>
                    <p:nvPicPr>
                      <p:cNvPr id="0" name="对象 4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1747838"/>
                        <a:ext cx="326231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对象 4105"/>
          <p:cNvGraphicFramePr>
            <a:graphicFrameLocks noChangeAspect="1"/>
          </p:cNvGraphicFramePr>
          <p:nvPr/>
        </p:nvGraphicFramePr>
        <p:xfrm>
          <a:off x="4167188" y="1747838"/>
          <a:ext cx="28225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7" imgW="2819400" imgH="342900" progId="Equation.DSMT4">
                  <p:embed/>
                </p:oleObj>
              </mc:Choice>
              <mc:Fallback>
                <p:oleObj name="Equation" r:id="rId7" imgW="2819400" imgH="342900" progId="Equation.DSMT4">
                  <p:embed/>
                  <p:pic>
                    <p:nvPicPr>
                      <p:cNvPr id="0" name="对象 4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188" y="1747838"/>
                        <a:ext cx="28225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对象 4106"/>
          <p:cNvGraphicFramePr>
            <a:graphicFrameLocks noChangeAspect="1"/>
          </p:cNvGraphicFramePr>
          <p:nvPr/>
        </p:nvGraphicFramePr>
        <p:xfrm>
          <a:off x="683895" y="2276475"/>
          <a:ext cx="237013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9" imgW="2374900" imgH="342900" progId="Equation.DSMT4">
                  <p:embed/>
                </p:oleObj>
              </mc:Choice>
              <mc:Fallback>
                <p:oleObj name="Equation" r:id="rId9" imgW="2374900" imgH="342900" progId="Equation.DSMT4">
                  <p:embed/>
                  <p:pic>
                    <p:nvPicPr>
                      <p:cNvPr id="0" name="对象 4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895" y="2276475"/>
                        <a:ext cx="2370138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对象 4111"/>
          <p:cNvGraphicFramePr>
            <a:graphicFrameLocks noChangeAspect="1"/>
          </p:cNvGraphicFramePr>
          <p:nvPr/>
        </p:nvGraphicFramePr>
        <p:xfrm>
          <a:off x="3482658" y="2276475"/>
          <a:ext cx="1579562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11" imgW="1586865" imgH="342900" progId="Equation.DSMT4">
                  <p:embed/>
                </p:oleObj>
              </mc:Choice>
              <mc:Fallback>
                <p:oleObj name="Equation" r:id="rId11" imgW="1586865" imgH="342900" progId="Equation.DSMT4">
                  <p:embed/>
                  <p:pic>
                    <p:nvPicPr>
                      <p:cNvPr id="0" name="对象 4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658" y="2276475"/>
                        <a:ext cx="1579562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8" name="Rectangle 38"/>
          <p:cNvSpPr>
            <a:spLocks noChangeArrowheads="1"/>
          </p:cNvSpPr>
          <p:nvPr/>
        </p:nvSpPr>
        <p:spPr bwMode="auto">
          <a:xfrm>
            <a:off x="1187450" y="530225"/>
            <a:ext cx="67087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设二维随机变量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zh-CN" sz="2800" b="1"/>
              <a:t>的联合分布函数为</a:t>
            </a:r>
            <a:endParaRPr lang="zh-CN" altLang="zh-CN" sz="4000" b="1"/>
          </a:p>
        </p:txBody>
      </p:sp>
      <p:sp>
        <p:nvSpPr>
          <p:cNvPr id="6159" name="Rectangle 45"/>
          <p:cNvSpPr>
            <a:spLocks noChangeArrowheads="1"/>
          </p:cNvSpPr>
          <p:nvPr/>
        </p:nvSpPr>
        <p:spPr bwMode="auto">
          <a:xfrm>
            <a:off x="0" y="1924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6160" name="矩形 4120"/>
          <p:cNvSpPr>
            <a:spLocks noChangeArrowheads="1"/>
          </p:cNvSpPr>
          <p:nvPr/>
        </p:nvSpPr>
        <p:spPr bwMode="auto">
          <a:xfrm>
            <a:off x="539750" y="1125538"/>
            <a:ext cx="3803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试用          </a:t>
            </a:r>
            <a:r>
              <a:rPr lang="zh-CN" altLang="zh-CN" sz="2400" b="1"/>
              <a:t>表示下列概率：</a:t>
            </a:r>
            <a:endParaRPr lang="zh-CN" altLang="en-US" sz="2400" b="1"/>
          </a:p>
        </p:txBody>
      </p:sp>
      <p:graphicFrame>
        <p:nvGraphicFramePr>
          <p:cNvPr id="6152" name="对象 4121"/>
          <p:cNvGraphicFramePr>
            <a:graphicFrameLocks noChangeAspect="1"/>
          </p:cNvGraphicFramePr>
          <p:nvPr/>
        </p:nvGraphicFramePr>
        <p:xfrm>
          <a:off x="1212850" y="1185863"/>
          <a:ext cx="927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Equation" r:id="rId13" imgW="457200" imgH="190500" progId="Equation.DSMT4">
                  <p:embed/>
                </p:oleObj>
              </mc:Choice>
              <mc:Fallback>
                <p:oleObj name="Equation" r:id="rId13" imgW="457200" imgH="190500" progId="Equation.DSMT4">
                  <p:embed/>
                  <p:pic>
                    <p:nvPicPr>
                      <p:cNvPr id="0" name="对象 4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1185863"/>
                        <a:ext cx="9271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1" name="Rectangle 4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125" name="对象 4124"/>
          <p:cNvGraphicFramePr>
            <a:graphicFrameLocks noChangeAspect="1"/>
          </p:cNvGraphicFramePr>
          <p:nvPr/>
        </p:nvGraphicFramePr>
        <p:xfrm>
          <a:off x="725488" y="3357563"/>
          <a:ext cx="387667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15" imgW="3873500" imgH="685800" progId="Equation.DSMT4">
                  <p:embed/>
                </p:oleObj>
              </mc:Choice>
              <mc:Fallback>
                <p:oleObj name="Equation" r:id="rId15" imgW="3873500" imgH="685800" progId="Equation.DSMT4">
                  <p:embed/>
                  <p:pic>
                    <p:nvPicPr>
                      <p:cNvPr id="0" name="对象 4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8" y="3357563"/>
                        <a:ext cx="3876675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6" name="对象 4125"/>
          <p:cNvGraphicFramePr>
            <a:graphicFrameLocks noChangeAspect="1"/>
          </p:cNvGraphicFramePr>
          <p:nvPr/>
        </p:nvGraphicFramePr>
        <p:xfrm>
          <a:off x="677863" y="4365625"/>
          <a:ext cx="45847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17" imgW="4584700" imgH="304800" progId="Equation.DSMT4">
                  <p:embed/>
                </p:oleObj>
              </mc:Choice>
              <mc:Fallback>
                <p:oleObj name="Equation" r:id="rId17" imgW="4584700" imgH="304800" progId="Equation.DSMT4">
                  <p:embed/>
                  <p:pic>
                    <p:nvPicPr>
                      <p:cNvPr id="0" name="对象 4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4365625"/>
                        <a:ext cx="45847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7" name="对象 4126"/>
          <p:cNvGraphicFramePr>
            <a:graphicFrameLocks noChangeAspect="1"/>
          </p:cNvGraphicFramePr>
          <p:nvPr/>
        </p:nvGraphicFramePr>
        <p:xfrm>
          <a:off x="684213" y="5013325"/>
          <a:ext cx="4265612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19" imgW="4279900" imgH="304800" progId="Equation.DSMT4">
                  <p:embed/>
                </p:oleObj>
              </mc:Choice>
              <mc:Fallback>
                <p:oleObj name="Equation" r:id="rId19" imgW="4279900" imgH="304800" progId="Equation.DSMT4">
                  <p:embed/>
                  <p:pic>
                    <p:nvPicPr>
                      <p:cNvPr id="0" name="对象 4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013325"/>
                        <a:ext cx="4265612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2" name="对象 146431"/>
          <p:cNvGraphicFramePr>
            <a:graphicFrameLocks noChangeAspect="1"/>
          </p:cNvGraphicFramePr>
          <p:nvPr/>
        </p:nvGraphicFramePr>
        <p:xfrm>
          <a:off x="701675" y="5661025"/>
          <a:ext cx="250348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Equation" r:id="rId21" imgW="2514600" imgH="304800" progId="Equation.DSMT4">
                  <p:embed/>
                </p:oleObj>
              </mc:Choice>
              <mc:Fallback>
                <p:oleObj name="Equation" r:id="rId21" imgW="2514600" imgH="304800" progId="Equation.DSMT4">
                  <p:embed/>
                  <p:pic>
                    <p:nvPicPr>
                      <p:cNvPr id="0" name="对象 1464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5661025"/>
                        <a:ext cx="2503488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2" name="Rectangle 5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63" name="Rectangle 55"/>
          <p:cNvSpPr>
            <a:spLocks noChangeArrowheads="1"/>
          </p:cNvSpPr>
          <p:nvPr/>
        </p:nvSpPr>
        <p:spPr bwMode="auto">
          <a:xfrm>
            <a:off x="0" y="1114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6164" name="Rectangle 56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6165" name="Rectangle 57"/>
          <p:cNvSpPr>
            <a:spLocks noChangeArrowheads="1"/>
          </p:cNvSpPr>
          <p:nvPr/>
        </p:nvSpPr>
        <p:spPr bwMode="auto">
          <a:xfrm>
            <a:off x="0" y="15335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6166" name="Rectangle 58"/>
          <p:cNvSpPr>
            <a:spLocks noChangeArrowheads="1"/>
          </p:cNvSpPr>
          <p:nvPr/>
        </p:nvSpPr>
        <p:spPr bwMode="auto">
          <a:xfrm>
            <a:off x="0" y="1743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146438" name="TextBox 146437"/>
          <p:cNvSpPr txBox="1">
            <a:spLocks noChangeArrowheads="1"/>
          </p:cNvSpPr>
          <p:nvPr/>
        </p:nvSpPr>
        <p:spPr bwMode="auto">
          <a:xfrm>
            <a:off x="590550" y="2708275"/>
            <a:ext cx="596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99"/>
                </a:solidFill>
              </a:rPr>
              <a:t>解</a:t>
            </a:r>
            <a:r>
              <a:rPr lang="en-US" altLang="zh-CN" sz="2400" b="1">
                <a:solidFill>
                  <a:srgbClr val="000099"/>
                </a:solidFill>
              </a:rPr>
              <a:t>:</a:t>
            </a:r>
            <a:endParaRPr lang="zh-CN" altLang="en-US" sz="2400" b="1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6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8" name="Text Box 2"/>
          <p:cNvSpPr txBox="1">
            <a:spLocks noChangeArrowheads="1"/>
          </p:cNvSpPr>
          <p:nvPr/>
        </p:nvSpPr>
        <p:spPr bwMode="auto">
          <a:xfrm>
            <a:off x="468313" y="38893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答案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10599" name="Text Box 5"/>
          <p:cNvSpPr txBox="1">
            <a:spLocks noChangeArrowheads="1"/>
          </p:cNvSpPr>
          <p:nvPr/>
        </p:nvSpPr>
        <p:spPr bwMode="auto">
          <a:xfrm>
            <a:off x="517525" y="3141663"/>
            <a:ext cx="4052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(2) 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=2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–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10600" name="Text Box 6"/>
          <p:cNvSpPr txBox="1">
            <a:spLocks noChangeArrowheads="1"/>
          </p:cNvSpPr>
          <p:nvPr/>
        </p:nvSpPr>
        <p:spPr bwMode="auto">
          <a:xfrm>
            <a:off x="539750" y="1052513"/>
            <a:ext cx="4137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(1)  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的边缘概率密度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10601" name="Text Box 7"/>
          <p:cNvSpPr txBox="1">
            <a:spLocks noChangeArrowheads="1"/>
          </p:cNvSpPr>
          <p:nvPr/>
        </p:nvSpPr>
        <p:spPr bwMode="auto">
          <a:xfrm>
            <a:off x="533400" y="5424488"/>
            <a:ext cx="1489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(3)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概率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10594" name="Object 8"/>
          <p:cNvGraphicFramePr>
            <a:graphicFrameLocks noChangeAspect="1"/>
          </p:cNvGraphicFramePr>
          <p:nvPr/>
        </p:nvGraphicFramePr>
        <p:xfrm>
          <a:off x="793750" y="1835150"/>
          <a:ext cx="331470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2" name="Equation" r:id="rId1" imgW="4470400" imgH="1308100" progId="Equation.DSMT4">
                  <p:embed/>
                </p:oleObj>
              </mc:Choice>
              <mc:Fallback>
                <p:oleObj name="Equation" r:id="rId1" imgW="4470400" imgH="1308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1835150"/>
                        <a:ext cx="3314700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5" name="Object 9"/>
          <p:cNvGraphicFramePr>
            <a:graphicFrameLocks noChangeAspect="1"/>
          </p:cNvGraphicFramePr>
          <p:nvPr/>
        </p:nvGraphicFramePr>
        <p:xfrm>
          <a:off x="2014538" y="5172075"/>
          <a:ext cx="337026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3" name="Equation" r:id="rId3" imgW="4127500" imgH="1270000" progId="Equation.DSMT4">
                  <p:embed/>
                </p:oleObj>
              </mc:Choice>
              <mc:Fallback>
                <p:oleObj name="Equation" r:id="rId3" imgW="4127500" imgH="1270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538" y="5172075"/>
                        <a:ext cx="3370262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6" name="Object 11"/>
          <p:cNvGraphicFramePr>
            <a:graphicFrameLocks noChangeAspect="1"/>
          </p:cNvGraphicFramePr>
          <p:nvPr/>
        </p:nvGraphicFramePr>
        <p:xfrm>
          <a:off x="4572000" y="1644650"/>
          <a:ext cx="3724275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4" name="Equation" r:id="rId5" imgW="5029200" imgH="1841500" progId="Equation.DSMT4">
                  <p:embed/>
                </p:oleObj>
              </mc:Choice>
              <mc:Fallback>
                <p:oleObj name="Equation" r:id="rId5" imgW="5029200" imgH="18415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644650"/>
                        <a:ext cx="3724275" cy="142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7" name="Object 12"/>
          <p:cNvGraphicFramePr>
            <a:graphicFrameLocks noChangeAspect="1"/>
          </p:cNvGraphicFramePr>
          <p:nvPr/>
        </p:nvGraphicFramePr>
        <p:xfrm>
          <a:off x="2411413" y="3716338"/>
          <a:ext cx="3649662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5" name="Equation" r:id="rId7" imgW="4927600" imgH="1841500" progId="Equation.DSMT4">
                  <p:embed/>
                </p:oleObj>
              </mc:Choice>
              <mc:Fallback>
                <p:oleObj name="Equation" r:id="rId7" imgW="4927600" imgH="18415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716338"/>
                        <a:ext cx="3649662" cy="142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Rectangle 2"/>
          <p:cNvSpPr>
            <a:spLocks noChangeArrowheads="1"/>
          </p:cNvSpPr>
          <p:nvPr/>
        </p:nvSpPr>
        <p:spPr bwMode="auto">
          <a:xfrm>
            <a:off x="1933575" y="260350"/>
            <a:ext cx="58070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</a:t>
            </a:r>
            <a:r>
              <a:rPr kumimoji="1" lang="zh-CN" altLang="en-US" sz="32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二、二维离散型随机变量</a:t>
            </a:r>
            <a:endParaRPr kumimoji="1" lang="zh-CN" altLang="en-US" sz="3200" b="1">
              <a:solidFill>
                <a:srgbClr val="3333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287747" name="Text Box 3"/>
          <p:cNvSpPr txBox="1">
            <a:spLocks noChangeArrowheads="1"/>
          </p:cNvSpPr>
          <p:nvPr/>
        </p:nvSpPr>
        <p:spPr bwMode="auto">
          <a:xfrm>
            <a:off x="457200" y="1066800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定义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若二维随机变量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7748" name="Object 4"/>
          <p:cNvGraphicFramePr>
            <a:graphicFrameLocks noChangeAspect="1"/>
          </p:cNvGraphicFramePr>
          <p:nvPr/>
        </p:nvGraphicFramePr>
        <p:xfrm>
          <a:off x="4186238" y="1114425"/>
          <a:ext cx="10239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1" imgW="533400" imgH="203200" progId="Equation.DSMT4">
                  <p:embed/>
                </p:oleObj>
              </mc:Choice>
              <mc:Fallback>
                <p:oleObj name="Equation" r:id="rId1" imgW="533400" imgH="203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238" y="1114425"/>
                        <a:ext cx="10239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49" name="Text Box 5"/>
          <p:cNvSpPr txBox="1">
            <a:spLocks noChangeArrowheads="1"/>
          </p:cNvSpPr>
          <p:nvPr/>
        </p:nvSpPr>
        <p:spPr bwMode="auto">
          <a:xfrm>
            <a:off x="5105400" y="1052513"/>
            <a:ext cx="304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的所有可能取值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7750" name="Object 6"/>
          <p:cNvGraphicFramePr>
            <a:graphicFrameLocks noChangeAspect="1"/>
          </p:cNvGraphicFramePr>
          <p:nvPr/>
        </p:nvGraphicFramePr>
        <p:xfrm>
          <a:off x="7666038" y="1069975"/>
          <a:ext cx="1200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Equation" r:id="rId3" imgW="635000" imgH="254000" progId="Equation.DSMT4">
                  <p:embed/>
                </p:oleObj>
              </mc:Choice>
              <mc:Fallback>
                <p:oleObj name="Equation" r:id="rId3" imgW="635000" imgH="254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6038" y="1069975"/>
                        <a:ext cx="120015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1" name="Object 7"/>
          <p:cNvGraphicFramePr>
            <a:graphicFrameLocks noChangeAspect="1"/>
          </p:cNvGraphicFramePr>
          <p:nvPr/>
        </p:nvGraphicFramePr>
        <p:xfrm>
          <a:off x="207963" y="1693863"/>
          <a:ext cx="16970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Equation" r:id="rId5" imgW="914400" imgH="203200" progId="Equation.DSMT4">
                  <p:embed/>
                </p:oleObj>
              </mc:Choice>
              <mc:Fallback>
                <p:oleObj name="Equation" r:id="rId5" imgW="914400" imgH="203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3" y="1693863"/>
                        <a:ext cx="16970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52" name="Text Box 8"/>
          <p:cNvSpPr txBox="1">
            <a:spLocks noChangeArrowheads="1"/>
          </p:cNvSpPr>
          <p:nvPr/>
        </p:nvSpPr>
        <p:spPr bwMode="auto">
          <a:xfrm>
            <a:off x="1828800" y="1631950"/>
            <a:ext cx="586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是有限对或可列无限多对时，则称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7753" name="Object 9"/>
          <p:cNvGraphicFramePr>
            <a:graphicFrameLocks noChangeAspect="1"/>
          </p:cNvGraphicFramePr>
          <p:nvPr/>
        </p:nvGraphicFramePr>
        <p:xfrm>
          <a:off x="7310438" y="1727200"/>
          <a:ext cx="10239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Equation" r:id="rId7" imgW="533400" imgH="203200" progId="Equation.DSMT4">
                  <p:embed/>
                </p:oleObj>
              </mc:Choice>
              <mc:Fallback>
                <p:oleObj name="Equation" r:id="rId7" imgW="533400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0438" y="1727200"/>
                        <a:ext cx="10239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54" name="Text Box 10"/>
          <p:cNvSpPr txBox="1">
            <a:spLocks noChangeArrowheads="1"/>
          </p:cNvSpPr>
          <p:nvPr/>
        </p:nvSpPr>
        <p:spPr bwMode="auto">
          <a:xfrm>
            <a:off x="8229600" y="1665288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7755" name="Text Box 11"/>
          <p:cNvSpPr txBox="1">
            <a:spLocks noChangeArrowheads="1"/>
          </p:cNvSpPr>
          <p:nvPr/>
        </p:nvSpPr>
        <p:spPr bwMode="auto">
          <a:xfrm>
            <a:off x="109538" y="2200275"/>
            <a:ext cx="3814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二维离散型随机变量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7756" name="Text Box 12"/>
          <p:cNvSpPr txBox="1">
            <a:spLocks noChangeArrowheads="1"/>
          </p:cNvSpPr>
          <p:nvPr/>
        </p:nvSpPr>
        <p:spPr bwMode="auto">
          <a:xfrm>
            <a:off x="457200" y="2801938"/>
            <a:ext cx="114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定义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4 </a:t>
            </a:r>
            <a:endParaRPr kumimoji="1" lang="en-US" altLang="zh-CN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7757" name="Object 13"/>
          <p:cNvGraphicFramePr>
            <a:graphicFrameLocks noChangeAspect="1"/>
          </p:cNvGraphicFramePr>
          <p:nvPr/>
        </p:nvGraphicFramePr>
        <p:xfrm>
          <a:off x="1698625" y="2835275"/>
          <a:ext cx="38639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Equation" r:id="rId9" imgW="2171700" imgH="254000" progId="Equation.DSMT4">
                  <p:embed/>
                </p:oleObj>
              </mc:Choice>
              <mc:Fallback>
                <p:oleObj name="Equation" r:id="rId9" imgW="2171700" imgH="2540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8625" y="2835275"/>
                        <a:ext cx="38639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8" name="Object 14"/>
          <p:cNvGraphicFramePr>
            <a:graphicFrameLocks noChangeAspect="1"/>
          </p:cNvGraphicFramePr>
          <p:nvPr/>
        </p:nvGraphicFramePr>
        <p:xfrm>
          <a:off x="6532563" y="2863850"/>
          <a:ext cx="16970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Equation" r:id="rId11" imgW="914400" imgH="203200" progId="Equation.DSMT4">
                  <p:embed/>
                </p:oleObj>
              </mc:Choice>
              <mc:Fallback>
                <p:oleObj name="Equation" r:id="rId11" imgW="914400" imgH="203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2863850"/>
                        <a:ext cx="16970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59" name="Text Box 15"/>
          <p:cNvSpPr txBox="1">
            <a:spLocks noChangeArrowheads="1"/>
          </p:cNvSpPr>
          <p:nvPr/>
        </p:nvSpPr>
        <p:spPr bwMode="auto">
          <a:xfrm>
            <a:off x="5381625" y="2816225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，其中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7764" name="Text Box 20"/>
          <p:cNvSpPr txBox="1">
            <a:spLocks noChangeArrowheads="1"/>
          </p:cNvSpPr>
          <p:nvPr/>
        </p:nvSpPr>
        <p:spPr bwMode="auto">
          <a:xfrm>
            <a:off x="500063" y="3548063"/>
            <a:ext cx="428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称为二维离散型随机变量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7765" name="Object 21"/>
          <p:cNvGraphicFramePr>
            <a:graphicFrameLocks noChangeAspect="1"/>
          </p:cNvGraphicFramePr>
          <p:nvPr/>
        </p:nvGraphicFramePr>
        <p:xfrm>
          <a:off x="4619625" y="3582988"/>
          <a:ext cx="10239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Equation" r:id="rId13" imgW="533400" imgH="203200" progId="Equation.DSMT4">
                  <p:embed/>
                </p:oleObj>
              </mc:Choice>
              <mc:Fallback>
                <p:oleObj name="Equation" r:id="rId13" imgW="533400" imgH="2032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3582988"/>
                        <a:ext cx="10239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66" name="Text Box 22"/>
          <p:cNvSpPr txBox="1">
            <a:spLocks noChangeArrowheads="1"/>
          </p:cNvSpPr>
          <p:nvPr/>
        </p:nvSpPr>
        <p:spPr bwMode="auto">
          <a:xfrm>
            <a:off x="500063" y="4195763"/>
            <a:ext cx="6429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或随机变量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联合分布律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0265" name="AutoShape 17"/>
          <p:cNvSpPr>
            <a:spLocks noChangeArrowheads="1"/>
          </p:cNvSpPr>
          <p:nvPr/>
        </p:nvSpPr>
        <p:spPr bwMode="auto">
          <a:xfrm>
            <a:off x="468313" y="4941888"/>
            <a:ext cx="8321675" cy="1552575"/>
          </a:xfrm>
          <a:prstGeom prst="foldedCorner">
            <a:avLst>
              <a:gd name="adj" fmla="val 6569"/>
            </a:avLst>
          </a:prstGeom>
          <a:gradFill rotWithShape="0">
            <a:gsLst>
              <a:gs pos="0">
                <a:srgbClr val="FFFFCC"/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chemeClr val="tx1"/>
            </a:solidFill>
            <a:round/>
          </a:ln>
        </p:spPr>
        <p:txBody>
          <a:bodyPr wrap="none" lIns="126000" tIns="118800" rIns="126000" bIns="1188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一维离散型随机变量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的分布律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lnSpc>
                <a:spcPct val="110000"/>
              </a:lnSpc>
            </a:pP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且满足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" name="Object 27"/>
          <p:cNvGraphicFramePr>
            <a:graphicFrameLocks noChangeAspect="1"/>
          </p:cNvGraphicFramePr>
          <p:nvPr/>
        </p:nvGraphicFramePr>
        <p:xfrm>
          <a:off x="4819650" y="5056188"/>
          <a:ext cx="37973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Equation" r:id="rId15" imgW="2133600" imgH="254000" progId="Equation.DSMT4">
                  <p:embed/>
                </p:oleObj>
              </mc:Choice>
              <mc:Fallback>
                <p:oleObj name="Equation" r:id="rId15" imgW="2133600" imgH="2540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50" y="5056188"/>
                        <a:ext cx="37973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8"/>
          <p:cNvGraphicFramePr>
            <a:graphicFrameLocks noChangeAspect="1"/>
          </p:cNvGraphicFramePr>
          <p:nvPr/>
        </p:nvGraphicFramePr>
        <p:xfrm>
          <a:off x="1547813" y="5545138"/>
          <a:ext cx="4151312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Equation" r:id="rId17" imgW="2336800" imgH="520700" progId="Equation.DSMT4">
                  <p:embed/>
                </p:oleObj>
              </mc:Choice>
              <mc:Fallback>
                <p:oleObj name="Equation" r:id="rId17" imgW="2336800" imgH="5207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545138"/>
                        <a:ext cx="4151312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5643563" y="3571875"/>
            <a:ext cx="24590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分布律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7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7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7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7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7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7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7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7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7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7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87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7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87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8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87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7" grpId="0" autoUpdateAnimBg="0" build="p"/>
      <p:bldP spid="287749" grpId="0" autoUpdateAnimBg="0" build="p"/>
      <p:bldP spid="287752" grpId="0" autoUpdateAnimBg="0" build="p"/>
      <p:bldP spid="287754" grpId="0" autoUpdateAnimBg="0" build="p"/>
      <p:bldP spid="287755" grpId="0" autoUpdateAnimBg="0" build="p"/>
      <p:bldP spid="287756" grpId="0" autoUpdateAnimBg="0" build="p"/>
      <p:bldP spid="287759" grpId="0" autoUpdateAnimBg="0" build="p"/>
      <p:bldP spid="287764" grpId="0" autoUpdateAnimBg="0" build="p"/>
      <p:bldP spid="287766" grpId="0" autoUpdateAnimBg="0" build="p"/>
      <p:bldP spid="10265" grpId="0" animBg="1"/>
      <p:bldP spid="26" grpId="0" autoUpdateAnimBg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"/>
          <p:cNvGraphicFramePr>
            <a:graphicFrameLocks noChangeAspect="1"/>
          </p:cNvGraphicFramePr>
          <p:nvPr/>
        </p:nvGraphicFramePr>
        <p:xfrm>
          <a:off x="2722563" y="963613"/>
          <a:ext cx="3297237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Equation" r:id="rId1" imgW="1727200" imgH="723900" progId="Equation.DSMT4">
                  <p:embed/>
                </p:oleObj>
              </mc:Choice>
              <mc:Fallback>
                <p:oleObj name="Equation" r:id="rId1" imgW="1727200" imgH="7239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563" y="963613"/>
                        <a:ext cx="3297237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1" name="Rectangle 3"/>
          <p:cNvSpPr>
            <a:spLocks noChangeArrowheads="1"/>
          </p:cNvSpPr>
          <p:nvPr/>
        </p:nvSpPr>
        <p:spPr bwMode="auto">
          <a:xfrm>
            <a:off x="539750" y="404813"/>
            <a:ext cx="75612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二维离散型随机变量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分布律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具有性质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539750" y="2420938"/>
            <a:ext cx="7780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也可用表格来表示随机变量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联合分布律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  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" name="Group 42"/>
          <p:cNvGrpSpPr/>
          <p:nvPr/>
        </p:nvGrpSpPr>
        <p:grpSpPr bwMode="auto">
          <a:xfrm>
            <a:off x="801688" y="3011488"/>
            <a:ext cx="7272337" cy="3600450"/>
            <a:chOff x="505" y="1897"/>
            <a:chExt cx="4581" cy="2268"/>
          </a:xfrm>
        </p:grpSpPr>
        <p:grpSp>
          <p:nvGrpSpPr>
            <p:cNvPr id="8214" name="Group 3"/>
            <p:cNvGrpSpPr/>
            <p:nvPr/>
          </p:nvGrpSpPr>
          <p:grpSpPr bwMode="auto">
            <a:xfrm>
              <a:off x="505" y="1897"/>
              <a:ext cx="4581" cy="2268"/>
              <a:chOff x="794" y="1253"/>
              <a:chExt cx="4581" cy="2268"/>
            </a:xfrm>
          </p:grpSpPr>
          <p:sp>
            <p:nvSpPr>
              <p:cNvPr id="8215" name="Line 4"/>
              <p:cNvSpPr>
                <a:spLocks noChangeShapeType="1"/>
              </p:cNvSpPr>
              <p:nvPr/>
            </p:nvSpPr>
            <p:spPr bwMode="auto">
              <a:xfrm>
                <a:off x="794" y="1253"/>
                <a:ext cx="45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6" name="Line 5"/>
              <p:cNvSpPr>
                <a:spLocks noChangeShapeType="1"/>
              </p:cNvSpPr>
              <p:nvPr/>
            </p:nvSpPr>
            <p:spPr bwMode="auto">
              <a:xfrm flipV="1">
                <a:off x="794" y="1661"/>
                <a:ext cx="45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7" name="Line 6"/>
              <p:cNvSpPr>
                <a:spLocks noChangeShapeType="1"/>
              </p:cNvSpPr>
              <p:nvPr/>
            </p:nvSpPr>
            <p:spPr bwMode="auto">
              <a:xfrm>
                <a:off x="839" y="1298"/>
                <a:ext cx="680" cy="3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8" name="Line 7"/>
              <p:cNvSpPr>
                <a:spLocks noChangeShapeType="1"/>
              </p:cNvSpPr>
              <p:nvPr/>
            </p:nvSpPr>
            <p:spPr bwMode="auto">
              <a:xfrm flipH="1">
                <a:off x="1519" y="1253"/>
                <a:ext cx="0" cy="22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9" name="Line 8"/>
              <p:cNvSpPr>
                <a:spLocks noChangeShapeType="1"/>
              </p:cNvSpPr>
              <p:nvPr/>
            </p:nvSpPr>
            <p:spPr bwMode="auto">
              <a:xfrm>
                <a:off x="839" y="3521"/>
                <a:ext cx="4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8195" name="Object 13"/>
            <p:cNvGraphicFramePr>
              <a:graphicFrameLocks noChangeAspect="1"/>
            </p:cNvGraphicFramePr>
            <p:nvPr/>
          </p:nvGraphicFramePr>
          <p:xfrm>
            <a:off x="930" y="1917"/>
            <a:ext cx="260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1" name="Equation" r:id="rId3" imgW="190500" imgH="152400" progId="Equation.DSMT4">
                    <p:embed/>
                  </p:oleObj>
                </mc:Choice>
                <mc:Fallback>
                  <p:oleObj name="Equation" r:id="rId3" imgW="190500" imgH="1524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1917"/>
                          <a:ext cx="260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6" name="Object 27"/>
            <p:cNvGraphicFramePr>
              <a:graphicFrameLocks noChangeAspect="1"/>
            </p:cNvGraphicFramePr>
            <p:nvPr/>
          </p:nvGraphicFramePr>
          <p:xfrm>
            <a:off x="585" y="2080"/>
            <a:ext cx="223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2" name="Equation" r:id="rId5" imgW="152400" imgH="152400" progId="Equation.DSMT4">
                    <p:embed/>
                  </p:oleObj>
                </mc:Choice>
                <mc:Fallback>
                  <p:oleObj name="Equation" r:id="rId5" imgW="152400" imgH="1524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5" y="2080"/>
                          <a:ext cx="223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7" name="Object 28"/>
            <p:cNvGraphicFramePr>
              <a:graphicFrameLocks noChangeAspect="1"/>
            </p:cNvGraphicFramePr>
            <p:nvPr/>
          </p:nvGraphicFramePr>
          <p:xfrm>
            <a:off x="1601" y="1962"/>
            <a:ext cx="2981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3" name="Equation" r:id="rId7" imgW="6007100" imgH="546100" progId="Equation.DSMT4">
                    <p:embed/>
                  </p:oleObj>
                </mc:Choice>
                <mc:Fallback>
                  <p:oleObj name="Equation" r:id="rId7" imgW="6007100" imgH="5461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1" y="1962"/>
                          <a:ext cx="2981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8" name="Object 29"/>
            <p:cNvGraphicFramePr>
              <a:graphicFrameLocks noChangeAspect="1"/>
            </p:cNvGraphicFramePr>
            <p:nvPr/>
          </p:nvGraphicFramePr>
          <p:xfrm>
            <a:off x="1539" y="2398"/>
            <a:ext cx="310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4" name="Equation" r:id="rId9" imgW="6261100" imgH="546100" progId="Equation.DSMT4">
                    <p:embed/>
                  </p:oleObj>
                </mc:Choice>
                <mc:Fallback>
                  <p:oleObj name="Equation" r:id="rId9" imgW="6261100" imgH="5461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9" y="2398"/>
                          <a:ext cx="310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9" name="Object 30"/>
            <p:cNvGraphicFramePr>
              <a:graphicFrameLocks noChangeAspect="1"/>
            </p:cNvGraphicFramePr>
            <p:nvPr/>
          </p:nvGraphicFramePr>
          <p:xfrm>
            <a:off x="1537" y="2761"/>
            <a:ext cx="3131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5" name="Equation" r:id="rId11" imgW="6311900" imgH="546100" progId="Equation.DSMT4">
                    <p:embed/>
                  </p:oleObj>
                </mc:Choice>
                <mc:Fallback>
                  <p:oleObj name="Equation" r:id="rId11" imgW="6311900" imgH="5461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7" y="2761"/>
                          <a:ext cx="3131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0" name="Object 31"/>
            <p:cNvGraphicFramePr>
              <a:graphicFrameLocks noChangeAspect="1"/>
            </p:cNvGraphicFramePr>
            <p:nvPr/>
          </p:nvGraphicFramePr>
          <p:xfrm>
            <a:off x="1647" y="3193"/>
            <a:ext cx="58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6" name="Equation" r:id="rId13" imgW="63500" imgH="368300" progId="Equation.DSMT4">
                    <p:embed/>
                  </p:oleObj>
                </mc:Choice>
                <mc:Fallback>
                  <p:oleObj name="Equation" r:id="rId13" imgW="63500" imgH="3683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7" y="3193"/>
                          <a:ext cx="58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1" name="Object 32"/>
            <p:cNvGraphicFramePr>
              <a:graphicFrameLocks noChangeAspect="1"/>
            </p:cNvGraphicFramePr>
            <p:nvPr/>
          </p:nvGraphicFramePr>
          <p:xfrm>
            <a:off x="2436" y="3194"/>
            <a:ext cx="58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7" name="Equation" r:id="rId15" imgW="63500" imgH="368300" progId="Equation.DSMT4">
                    <p:embed/>
                  </p:oleObj>
                </mc:Choice>
                <mc:Fallback>
                  <p:oleObj name="Equation" r:id="rId15" imgW="63500" imgH="36830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6" y="3194"/>
                          <a:ext cx="58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2" name="Object 33"/>
            <p:cNvGraphicFramePr>
              <a:graphicFrameLocks noChangeAspect="1"/>
            </p:cNvGraphicFramePr>
            <p:nvPr/>
          </p:nvGraphicFramePr>
          <p:xfrm>
            <a:off x="3815" y="3191"/>
            <a:ext cx="58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8" name="Equation" r:id="rId17" imgW="63500" imgH="368300" progId="Equation.DSMT4">
                    <p:embed/>
                  </p:oleObj>
                </mc:Choice>
                <mc:Fallback>
                  <p:oleObj name="Equation" r:id="rId17" imgW="63500" imgH="36830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5" y="3191"/>
                          <a:ext cx="58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3" name="Object 34"/>
            <p:cNvGraphicFramePr>
              <a:graphicFrameLocks noChangeAspect="1"/>
            </p:cNvGraphicFramePr>
            <p:nvPr/>
          </p:nvGraphicFramePr>
          <p:xfrm>
            <a:off x="1551" y="3432"/>
            <a:ext cx="310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9" name="Equation" r:id="rId19" imgW="6261100" imgH="609600" progId="Equation.DSMT4">
                    <p:embed/>
                  </p:oleObj>
                </mc:Choice>
                <mc:Fallback>
                  <p:oleObj name="Equation" r:id="rId19" imgW="6261100" imgH="6096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1" y="3432"/>
                          <a:ext cx="3106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4" name="Object 35"/>
            <p:cNvGraphicFramePr>
              <a:graphicFrameLocks noChangeAspect="1"/>
            </p:cNvGraphicFramePr>
            <p:nvPr/>
          </p:nvGraphicFramePr>
          <p:xfrm>
            <a:off x="1655" y="3840"/>
            <a:ext cx="58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0" name="Equation" r:id="rId21" imgW="63500" imgH="368300" progId="Equation.DSMT4">
                    <p:embed/>
                  </p:oleObj>
                </mc:Choice>
                <mc:Fallback>
                  <p:oleObj name="Equation" r:id="rId21" imgW="63500" imgH="36830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3840"/>
                          <a:ext cx="58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5" name="Object 36"/>
            <p:cNvGraphicFramePr>
              <a:graphicFrameLocks noChangeAspect="1"/>
            </p:cNvGraphicFramePr>
            <p:nvPr/>
          </p:nvGraphicFramePr>
          <p:xfrm>
            <a:off x="2444" y="3841"/>
            <a:ext cx="58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1" name="Equation" r:id="rId23" imgW="63500" imgH="368300" progId="Equation.DSMT4">
                    <p:embed/>
                  </p:oleObj>
                </mc:Choice>
                <mc:Fallback>
                  <p:oleObj name="Equation" r:id="rId23" imgW="63500" imgH="368300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4" y="3841"/>
                          <a:ext cx="58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6" name="Object 37"/>
            <p:cNvGraphicFramePr>
              <a:graphicFrameLocks noChangeAspect="1"/>
            </p:cNvGraphicFramePr>
            <p:nvPr/>
          </p:nvGraphicFramePr>
          <p:xfrm>
            <a:off x="3823" y="3838"/>
            <a:ext cx="58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2" name="Equation" r:id="rId25" imgW="63500" imgH="368300" progId="Equation.DSMT4">
                    <p:embed/>
                  </p:oleObj>
                </mc:Choice>
                <mc:Fallback>
                  <p:oleObj name="Equation" r:id="rId25" imgW="63500" imgH="3683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3" y="3838"/>
                          <a:ext cx="58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7" name="Object 38"/>
            <p:cNvGraphicFramePr>
              <a:graphicFrameLocks noChangeAspect="1"/>
            </p:cNvGraphicFramePr>
            <p:nvPr/>
          </p:nvGraphicFramePr>
          <p:xfrm>
            <a:off x="801" y="2392"/>
            <a:ext cx="225" cy="6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3" name="Equation" r:id="rId27" imgW="406400" imgH="1270000" progId="Equation.DSMT4">
                    <p:embed/>
                  </p:oleObj>
                </mc:Choice>
                <mc:Fallback>
                  <p:oleObj name="Equation" r:id="rId27" imgW="406400" imgH="12700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" y="2392"/>
                          <a:ext cx="225" cy="6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8" name="Object 39"/>
            <p:cNvGraphicFramePr>
              <a:graphicFrameLocks noChangeAspect="1"/>
            </p:cNvGraphicFramePr>
            <p:nvPr/>
          </p:nvGraphicFramePr>
          <p:xfrm>
            <a:off x="811" y="3183"/>
            <a:ext cx="12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4" name="Equation" r:id="rId29" imgW="203200" imgH="469900" progId="Equation.DSMT4">
                    <p:embed/>
                  </p:oleObj>
                </mc:Choice>
                <mc:Fallback>
                  <p:oleObj name="Equation" r:id="rId29" imgW="203200" imgH="4699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1" y="3183"/>
                          <a:ext cx="12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9" name="Object 40"/>
            <p:cNvGraphicFramePr>
              <a:graphicFrameLocks noChangeAspect="1"/>
            </p:cNvGraphicFramePr>
            <p:nvPr/>
          </p:nvGraphicFramePr>
          <p:xfrm>
            <a:off x="829" y="3430"/>
            <a:ext cx="224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5" name="Equation" r:id="rId31" imgW="406400" imgH="609600" progId="Equation.DSMT4">
                    <p:embed/>
                  </p:oleObj>
                </mc:Choice>
                <mc:Fallback>
                  <p:oleObj name="Equation" r:id="rId31" imgW="406400" imgH="6096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9" y="3430"/>
                          <a:ext cx="224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0" name="Object 41"/>
            <p:cNvGraphicFramePr>
              <a:graphicFrameLocks noChangeAspect="1"/>
            </p:cNvGraphicFramePr>
            <p:nvPr/>
          </p:nvGraphicFramePr>
          <p:xfrm>
            <a:off x="823" y="3838"/>
            <a:ext cx="12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6" name="Equation" r:id="rId33" imgW="203200" imgH="469900" progId="Equation.DSMT4">
                    <p:embed/>
                  </p:oleObj>
                </mc:Choice>
                <mc:Fallback>
                  <p:oleObj name="Equation" r:id="rId33" imgW="203200" imgH="4699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3" y="3838"/>
                          <a:ext cx="12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52400" y="288925"/>
            <a:ext cx="8839200" cy="2035175"/>
            <a:chOff x="0" y="0"/>
            <a:chExt cx="5568" cy="1282"/>
          </a:xfrm>
        </p:grpSpPr>
        <p:sp>
          <p:nvSpPr>
            <p:cNvPr id="9228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56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>
                  <a:solidFill>
                    <a:srgbClr val="FFFF00"/>
                  </a:solidFill>
                  <a:latin typeface="Times New Roman" panose="02020603050405020304" pitchFamily="18" charset="0"/>
                  <a:ea typeface="黑体" panose="02010600030101010101" pitchFamily="49" charset="-122"/>
                </a:rPr>
                <a:t>    </a:t>
              </a:r>
              <a:r>
                <a:rPr lang="zh-CN" altLang="en-US" sz="2800" b="1">
                  <a:solidFill>
                    <a:srgbClr val="0000FF"/>
                  </a:solidFill>
                  <a:latin typeface="楷体_GB2312" panose="02010609030101010101" pitchFamily="49" charset="-122"/>
                </a:rPr>
                <a:t>例</a:t>
              </a:r>
              <a:r>
                <a:rPr lang="en-US" altLang="zh-CN" sz="2800" b="1">
                  <a:solidFill>
                    <a:srgbClr val="0000FF"/>
                  </a:solidFill>
                  <a:latin typeface="楷体_GB2312" panose="02010609030101010101" pitchFamily="49" charset="-122"/>
                </a:rPr>
                <a:t>2.</a:t>
              </a:r>
              <a:r>
                <a:rPr lang="zh-CN" altLang="en-US" sz="2800">
                  <a:latin typeface="楷体_GB2312" panose="02010609030101010101" pitchFamily="49" charset="-122"/>
                </a:rPr>
                <a:t>一袋中有四个球</a:t>
              </a:r>
              <a:r>
                <a:rPr lang="en-US" altLang="zh-CN" sz="2800">
                  <a:latin typeface="楷体_GB2312" panose="02010609030101010101" pitchFamily="49" charset="-122"/>
                </a:rPr>
                <a:t>,</a:t>
              </a:r>
              <a:r>
                <a:rPr lang="zh-CN" altLang="en-US" sz="2800">
                  <a:latin typeface="楷体_GB2312" panose="02010609030101010101" pitchFamily="49" charset="-122"/>
                </a:rPr>
                <a:t>上面分别标有数字</a:t>
              </a:r>
              <a:r>
                <a:rPr lang="en-US" altLang="zh-CN" sz="2800">
                  <a:latin typeface="楷体_GB2312" panose="02010609030101010101" pitchFamily="49" charset="-122"/>
                </a:rPr>
                <a:t>1,2,2,3.</a:t>
              </a:r>
              <a:r>
                <a:rPr lang="zh-CN" altLang="en-US" sz="2800">
                  <a:latin typeface="楷体_GB2312" panose="02010609030101010101" pitchFamily="49" charset="-122"/>
                </a:rPr>
                <a:t>从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sp>
          <p:nvSpPr>
            <p:cNvPr id="9229" name="Text Box 4"/>
            <p:cNvSpPr txBox="1">
              <a:spLocks noChangeArrowheads="1"/>
            </p:cNvSpPr>
            <p:nvPr/>
          </p:nvSpPr>
          <p:spPr bwMode="auto">
            <a:xfrm>
              <a:off x="51" y="346"/>
              <a:ext cx="484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>
                  <a:latin typeface="楷体_GB2312" panose="02010609030101010101" pitchFamily="49" charset="-122"/>
                </a:rPr>
                <a:t>袋中任取一球后不放回</a:t>
              </a:r>
              <a:r>
                <a:rPr lang="en-US" altLang="zh-CN" sz="2800">
                  <a:latin typeface="楷体_GB2312" panose="02010609030101010101" pitchFamily="49" charset="-122"/>
                </a:rPr>
                <a:t>,</a:t>
              </a:r>
              <a:r>
                <a:rPr lang="zh-CN" altLang="en-US" sz="2800">
                  <a:latin typeface="楷体_GB2312" panose="02010609030101010101" pitchFamily="49" charset="-122"/>
                </a:rPr>
                <a:t>再从袋中任取一个球</a:t>
              </a:r>
              <a:r>
                <a:rPr lang="en-US" altLang="zh-CN" sz="2800">
                  <a:latin typeface="楷体_GB2312" panose="02010609030101010101" pitchFamily="49" charset="-122"/>
                </a:rPr>
                <a:t>,</a:t>
              </a:r>
              <a:r>
                <a:rPr lang="zh-CN" altLang="en-US" sz="2800">
                  <a:latin typeface="楷体_GB2312" panose="02010609030101010101" pitchFamily="49" charset="-122"/>
                </a:rPr>
                <a:t>以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9223" name="Object 5"/>
            <p:cNvGraphicFramePr>
              <a:graphicFrameLocks noChangeAspect="1"/>
            </p:cNvGraphicFramePr>
            <p:nvPr/>
          </p:nvGraphicFramePr>
          <p:xfrm>
            <a:off x="4815" y="377"/>
            <a:ext cx="53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2" name="" r:id="rId1" imgW="368300" imgH="203200" progId="Equation.DSMT4">
                    <p:embed/>
                  </p:oleObj>
                </mc:Choice>
                <mc:Fallback>
                  <p:oleObj name="" r:id="rId1" imgW="368300" imgH="2032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5" y="377"/>
                          <a:ext cx="53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0" name="Text Box 6"/>
            <p:cNvSpPr txBox="1">
              <a:spLocks noChangeArrowheads="1"/>
            </p:cNvSpPr>
            <p:nvPr/>
          </p:nvSpPr>
          <p:spPr bwMode="auto">
            <a:xfrm>
              <a:off x="39" y="643"/>
              <a:ext cx="485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>
                  <a:latin typeface="楷体_GB2312" panose="02010609030101010101" pitchFamily="49" charset="-122"/>
                </a:rPr>
                <a:t>分别表示第一、二次取得的球上标有的数字，求</a:t>
              </a:r>
              <a:endParaRPr lang="zh-CN" altLang="en-US" sz="2800">
                <a:latin typeface="楷体_GB2312" panose="02010609030101010101" pitchFamily="49" charset="-122"/>
              </a:endParaRPr>
            </a:p>
          </p:txBody>
        </p:sp>
        <p:graphicFrame>
          <p:nvGraphicFramePr>
            <p:cNvPr id="9224" name="Object 7"/>
            <p:cNvGraphicFramePr>
              <a:graphicFrameLocks noChangeAspect="1"/>
            </p:cNvGraphicFramePr>
            <p:nvPr/>
          </p:nvGraphicFramePr>
          <p:xfrm>
            <a:off x="4839" y="673"/>
            <a:ext cx="645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3" name="" r:id="rId3" imgW="444500" imgH="203200" progId="Equation.DSMT4">
                    <p:embed/>
                  </p:oleObj>
                </mc:Choice>
                <mc:Fallback>
                  <p:oleObj name="" r:id="rId3" imgW="444500" imgH="2032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9" y="673"/>
                          <a:ext cx="645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1" name="Text Box 8"/>
            <p:cNvSpPr txBox="1">
              <a:spLocks noChangeArrowheads="1"/>
            </p:cNvSpPr>
            <p:nvPr/>
          </p:nvSpPr>
          <p:spPr bwMode="auto">
            <a:xfrm>
              <a:off x="51" y="952"/>
              <a:ext cx="124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>
                  <a:latin typeface="Times New Roman" panose="02020603050405020304" pitchFamily="18" charset="0"/>
                </a:rPr>
                <a:t>的分布律。</a:t>
              </a:r>
              <a:endParaRPr lang="zh-CN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561975" y="2300288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解</a:t>
            </a:r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1905000" y="2271713"/>
            <a:ext cx="563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>
                <a:latin typeface="楷体_GB2312" panose="02010609030101010101" pitchFamily="49" charset="-122"/>
              </a:rPr>
              <a:t>可能取值均为</a:t>
            </a:r>
            <a:r>
              <a:rPr lang="en-US" altLang="zh-CN" sz="2800">
                <a:latin typeface="楷体_GB2312" panose="02010609030101010101" pitchFamily="49" charset="-122"/>
              </a:rPr>
              <a:t>1,2,3.</a:t>
            </a:r>
            <a:endParaRPr lang="en-US" altLang="zh-CN" sz="2800">
              <a:latin typeface="楷体_GB2312" panose="02010609030101010101" pitchFamily="49" charset="-122"/>
            </a:endParaRPr>
          </a:p>
        </p:txBody>
      </p:sp>
      <p:graphicFrame>
        <p:nvGraphicFramePr>
          <p:cNvPr id="25" name="Object 11"/>
          <p:cNvGraphicFramePr>
            <a:graphicFrameLocks noChangeAspect="1"/>
          </p:cNvGraphicFramePr>
          <p:nvPr/>
        </p:nvGraphicFramePr>
        <p:xfrm>
          <a:off x="1143000" y="2362200"/>
          <a:ext cx="8477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" r:id="rId5" imgW="368300" imgH="203200" progId="Equation.DSMT4">
                  <p:embed/>
                </p:oleObj>
              </mc:Choice>
              <mc:Fallback>
                <p:oleObj name="" r:id="rId5" imgW="368300" imgH="203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362200"/>
                        <a:ext cx="8477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/>
        </p:nvGraphicFramePr>
        <p:xfrm>
          <a:off x="1095375" y="2867025"/>
          <a:ext cx="317023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" r:id="rId6" imgW="1320800" imgH="228600" progId="Equation.DSMT4">
                  <p:embed/>
                </p:oleObj>
              </mc:Choice>
              <mc:Fallback>
                <p:oleObj name="" r:id="rId6" imgW="13208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2867025"/>
                        <a:ext cx="3170238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3"/>
          <p:cNvGraphicFramePr>
            <a:graphicFrameLocks noChangeAspect="1"/>
          </p:cNvGraphicFramePr>
          <p:nvPr/>
        </p:nvGraphicFramePr>
        <p:xfrm>
          <a:off x="1033463" y="4176713"/>
          <a:ext cx="36639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" r:id="rId8" imgW="1410335" imgH="228600" progId="Equation.DSMT4">
                  <p:embed/>
                </p:oleObj>
              </mc:Choice>
              <mc:Fallback>
                <p:oleObj name="" r:id="rId8" imgW="1410335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176713"/>
                        <a:ext cx="36639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4"/>
          <p:cNvGraphicFramePr>
            <a:graphicFrameLocks noChangeAspect="1"/>
          </p:cNvGraphicFramePr>
          <p:nvPr/>
        </p:nvGraphicFramePr>
        <p:xfrm>
          <a:off x="1600200" y="3265488"/>
          <a:ext cx="5700713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" r:id="rId10" imgW="2311400" imgH="393700" progId="Equation.DSMT4">
                  <p:embed/>
                </p:oleObj>
              </mc:Choice>
              <mc:Fallback>
                <p:oleObj name="" r:id="rId10" imgW="2311400" imgH="3937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65488"/>
                        <a:ext cx="5700713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5"/>
          <p:cNvGraphicFramePr>
            <a:graphicFrameLocks noChangeAspect="1"/>
          </p:cNvGraphicFramePr>
          <p:nvPr/>
        </p:nvGraphicFramePr>
        <p:xfrm>
          <a:off x="1512888" y="4695825"/>
          <a:ext cx="595471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" r:id="rId12" imgW="2425700" imgH="393700" progId="Equation.DSMT4">
                  <p:embed/>
                </p:oleObj>
              </mc:Choice>
              <mc:Fallback>
                <p:oleObj name="" r:id="rId12" imgW="2425700" imgH="3937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4695825"/>
                        <a:ext cx="5954712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 build="p"/>
      <p:bldP spid="24" grpId="0" autoUpdateAnimBg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957263" y="838200"/>
          <a:ext cx="3614737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" r:id="rId1" imgW="1448435" imgH="228600" progId="Equation.DSMT4">
                  <p:embed/>
                </p:oleObj>
              </mc:Choice>
              <mc:Fallback>
                <p:oleObj name="" r:id="rId1" imgW="1448435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838200"/>
                        <a:ext cx="3614737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673600" y="781050"/>
          <a:ext cx="34036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" r:id="rId3" imgW="1320800" imgH="228600" progId="Equation.DSMT4">
                  <p:embed/>
                </p:oleObj>
              </mc:Choice>
              <mc:Fallback>
                <p:oleObj name="" r:id="rId3" imgW="13208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781050"/>
                        <a:ext cx="34036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920750" y="1458913"/>
          <a:ext cx="36512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" r:id="rId5" imgW="1423035" imgH="228600" progId="Equation.DSMT4">
                  <p:embed/>
                </p:oleObj>
              </mc:Choice>
              <mc:Fallback>
                <p:oleObj name="" r:id="rId5" imgW="1423035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1458913"/>
                        <a:ext cx="3651250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4691063" y="1433513"/>
          <a:ext cx="338613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" r:id="rId7" imgW="1334135" imgH="228600" progId="Equation.DSMT4">
                  <p:embed/>
                </p:oleObj>
              </mc:Choice>
              <mc:Fallback>
                <p:oleObj name="" r:id="rId7" imgW="1334135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1063" y="1433513"/>
                        <a:ext cx="3386137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428625" y="319088"/>
            <a:ext cx="1752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同理可得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950913" y="2133600"/>
          <a:ext cx="36830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" r:id="rId9" imgW="1448435" imgH="228600" progId="Equation.DSMT4">
                  <p:embed/>
                </p:oleObj>
              </mc:Choice>
              <mc:Fallback>
                <p:oleObj name="" r:id="rId9" imgW="1448435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2133600"/>
                        <a:ext cx="368300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Object 8"/>
          <p:cNvGraphicFramePr>
            <a:graphicFrameLocks noChangeAspect="1"/>
          </p:cNvGraphicFramePr>
          <p:nvPr/>
        </p:nvGraphicFramePr>
        <p:xfrm>
          <a:off x="4703763" y="2105025"/>
          <a:ext cx="346392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" r:id="rId11" imgW="1334135" imgH="228600" progId="Equation.DSMT4">
                  <p:embed/>
                </p:oleObj>
              </mc:Choice>
              <mc:Fallback>
                <p:oleObj name="" r:id="rId11" imgW="1334135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3763" y="2105025"/>
                        <a:ext cx="3463925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Object 9"/>
          <p:cNvGraphicFramePr>
            <a:graphicFrameLocks noChangeAspect="1"/>
          </p:cNvGraphicFramePr>
          <p:nvPr/>
        </p:nvGraphicFramePr>
        <p:xfrm>
          <a:off x="962025" y="2776538"/>
          <a:ext cx="28702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" r:id="rId13" imgW="1105535" imgH="228600" progId="Equation.DSMT4">
                  <p:embed/>
                </p:oleObj>
              </mc:Choice>
              <mc:Fallback>
                <p:oleObj name="" r:id="rId13" imgW="1105535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2776538"/>
                        <a:ext cx="28702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Line 10"/>
          <p:cNvSpPr>
            <a:spLocks noChangeShapeType="1"/>
          </p:cNvSpPr>
          <p:nvPr/>
        </p:nvSpPr>
        <p:spPr bwMode="auto">
          <a:xfrm>
            <a:off x="1524000" y="3238500"/>
            <a:ext cx="1600200" cy="990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347663" y="3338513"/>
            <a:ext cx="914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所以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17420" name="Object 12"/>
          <p:cNvGraphicFramePr>
            <a:graphicFrameLocks noChangeAspect="1"/>
          </p:cNvGraphicFramePr>
          <p:nvPr/>
        </p:nvGraphicFramePr>
        <p:xfrm>
          <a:off x="1128713" y="3429000"/>
          <a:ext cx="99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" r:id="rId15" imgW="444500" imgH="203200" progId="Equation.DSMT4">
                  <p:embed/>
                </p:oleObj>
              </mc:Choice>
              <mc:Fallback>
                <p:oleObj name="" r:id="rId15" imgW="444500" imgH="203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3429000"/>
                        <a:ext cx="99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1" name="Text Box 13"/>
          <p:cNvSpPr txBox="1">
            <a:spLocks noChangeArrowheads="1"/>
          </p:cNvSpPr>
          <p:nvPr/>
        </p:nvSpPr>
        <p:spPr bwMode="auto">
          <a:xfrm>
            <a:off x="2009775" y="3352800"/>
            <a:ext cx="213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的分布律为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2" name="Group 14"/>
          <p:cNvGrpSpPr/>
          <p:nvPr/>
        </p:nvGrpSpPr>
        <p:grpSpPr bwMode="auto">
          <a:xfrm>
            <a:off x="1524000" y="4079875"/>
            <a:ext cx="6119813" cy="2092325"/>
            <a:chOff x="0" y="0"/>
            <a:chExt cx="3840" cy="1318"/>
          </a:xfrm>
        </p:grpSpPr>
        <p:sp>
          <p:nvSpPr>
            <p:cNvPr id="10257" name="Rectangle 15"/>
            <p:cNvSpPr>
              <a:spLocks noChangeArrowheads="1"/>
            </p:cNvSpPr>
            <p:nvPr/>
          </p:nvSpPr>
          <p:spPr bwMode="auto">
            <a:xfrm>
              <a:off x="672" y="326"/>
              <a:ext cx="3168" cy="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800"/>
                <a:t>            </a:t>
              </a:r>
              <a:r>
                <a:rPr lang="en-US" altLang="zh-CN" sz="2800">
                  <a:latin typeface="Times New Roman" panose="02020603050405020304" pitchFamily="18" charset="0"/>
                </a:rPr>
                <a:t>0           1/6        1/12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2800">
                  <a:latin typeface="Times New Roman" panose="02020603050405020304" pitchFamily="18" charset="0"/>
                </a:rPr>
                <a:t>           1/6         1/6         1/6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2800">
                  <a:latin typeface="Times New Roman" panose="02020603050405020304" pitchFamily="18" charset="0"/>
                </a:rPr>
                <a:t>          1/12        1/6           0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258" name="Rectangle 16"/>
            <p:cNvSpPr>
              <a:spLocks noChangeArrowheads="1"/>
            </p:cNvSpPr>
            <p:nvPr/>
          </p:nvSpPr>
          <p:spPr bwMode="auto">
            <a:xfrm>
              <a:off x="0" y="326"/>
              <a:ext cx="672" cy="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800"/>
                <a:t>    </a:t>
              </a:r>
              <a:r>
                <a:rPr lang="en-US" altLang="zh-CN" sz="2800">
                  <a:latin typeface="Times New Roman" panose="02020603050405020304" pitchFamily="18" charset="0"/>
                </a:rPr>
                <a:t>1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2800">
                  <a:latin typeface="Times New Roman" panose="02020603050405020304" pitchFamily="18" charset="0"/>
                </a:rPr>
                <a:t>    2</a:t>
              </a:r>
              <a:endParaRPr lang="en-US" altLang="zh-CN" sz="280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en-US" altLang="zh-CN" sz="2800">
                  <a:latin typeface="Times New Roman" panose="02020603050405020304" pitchFamily="18" charset="0"/>
                </a:rPr>
                <a:t>    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259" name="Rectangle 17"/>
            <p:cNvSpPr>
              <a:spLocks noChangeArrowheads="1"/>
            </p:cNvSpPr>
            <p:nvPr/>
          </p:nvSpPr>
          <p:spPr bwMode="auto">
            <a:xfrm>
              <a:off x="672" y="0"/>
              <a:ext cx="316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2800"/>
                <a:t>            </a:t>
              </a:r>
              <a:r>
                <a:rPr lang="en-US" altLang="zh-CN" sz="2800">
                  <a:latin typeface="Times New Roman" panose="02020603050405020304" pitchFamily="18" charset="0"/>
                </a:rPr>
                <a:t>1            2            3</a:t>
              </a:r>
              <a:endParaRPr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10260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67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zh-CN" altLang="en-US" sz="2800"/>
            </a:p>
          </p:txBody>
        </p:sp>
        <p:sp>
          <p:nvSpPr>
            <p:cNvPr id="10261" name="Line 19"/>
            <p:cNvSpPr>
              <a:spLocks noChangeShapeType="1"/>
            </p:cNvSpPr>
            <p:nvPr/>
          </p:nvSpPr>
          <p:spPr bwMode="auto">
            <a:xfrm>
              <a:off x="0" y="326"/>
              <a:ext cx="384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2" name="Line 20"/>
            <p:cNvSpPr>
              <a:spLocks noChangeShapeType="1"/>
            </p:cNvSpPr>
            <p:nvPr/>
          </p:nvSpPr>
          <p:spPr bwMode="auto">
            <a:xfrm>
              <a:off x="0" y="0"/>
              <a:ext cx="0" cy="1318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3" name="Line 21"/>
            <p:cNvSpPr>
              <a:spLocks noChangeShapeType="1"/>
            </p:cNvSpPr>
            <p:nvPr/>
          </p:nvSpPr>
          <p:spPr bwMode="auto">
            <a:xfrm>
              <a:off x="672" y="0"/>
              <a:ext cx="0" cy="131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4" name="Line 22"/>
            <p:cNvSpPr>
              <a:spLocks noChangeShapeType="1"/>
            </p:cNvSpPr>
            <p:nvPr/>
          </p:nvSpPr>
          <p:spPr bwMode="auto">
            <a:xfrm>
              <a:off x="3840" y="0"/>
              <a:ext cx="0" cy="1318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5" name="Line 23"/>
            <p:cNvSpPr>
              <a:spLocks noChangeShapeType="1"/>
            </p:cNvSpPr>
            <p:nvPr/>
          </p:nvSpPr>
          <p:spPr bwMode="auto">
            <a:xfrm>
              <a:off x="0" y="0"/>
              <a:ext cx="3840" cy="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6" name="Line 24"/>
            <p:cNvSpPr>
              <a:spLocks noChangeShapeType="1"/>
            </p:cNvSpPr>
            <p:nvPr/>
          </p:nvSpPr>
          <p:spPr bwMode="auto">
            <a:xfrm>
              <a:off x="0" y="1318"/>
              <a:ext cx="3840" cy="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7" name="Line 25"/>
            <p:cNvSpPr>
              <a:spLocks noChangeShapeType="1"/>
            </p:cNvSpPr>
            <p:nvPr/>
          </p:nvSpPr>
          <p:spPr bwMode="auto">
            <a:xfrm>
              <a:off x="0" y="4"/>
              <a:ext cx="67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250" name="Object 26"/>
            <p:cNvGraphicFramePr>
              <a:graphicFrameLocks noChangeAspect="1"/>
            </p:cNvGraphicFramePr>
            <p:nvPr/>
          </p:nvGraphicFramePr>
          <p:xfrm>
            <a:off x="57" y="101"/>
            <a:ext cx="192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6" name="" r:id="rId17" imgW="177800" imgH="165100" progId="Equation.DSMT4">
                    <p:embed/>
                  </p:oleObj>
                </mc:Choice>
                <mc:Fallback>
                  <p:oleObj name="" r:id="rId17" imgW="177800" imgH="1651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" y="101"/>
                          <a:ext cx="192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1" name="Object 27"/>
            <p:cNvGraphicFramePr>
              <a:graphicFrameLocks noChangeAspect="1"/>
            </p:cNvGraphicFramePr>
            <p:nvPr/>
          </p:nvGraphicFramePr>
          <p:xfrm>
            <a:off x="473" y="22"/>
            <a:ext cx="151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7" name="" r:id="rId19" imgW="139700" imgH="165100" progId="Equation.DSMT4">
                    <p:embed/>
                  </p:oleObj>
                </mc:Choice>
                <mc:Fallback>
                  <p:oleObj name="" r:id="rId19" imgW="139700" imgH="1651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" y="22"/>
                          <a:ext cx="151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autoUpdateAnimBg="0" build="p"/>
      <p:bldP spid="17419" grpId="0" autoUpdateAnimBg="0" build="p"/>
      <p:bldP spid="17421" grpId="0" autoUpdateAnimBg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5" name="Group 2"/>
          <p:cNvGrpSpPr/>
          <p:nvPr/>
        </p:nvGrpSpPr>
        <p:grpSpPr bwMode="auto">
          <a:xfrm>
            <a:off x="152400" y="381000"/>
            <a:ext cx="8848725" cy="2043113"/>
            <a:chOff x="96" y="2697"/>
            <a:chExt cx="5574" cy="1287"/>
          </a:xfrm>
        </p:grpSpPr>
        <p:sp>
          <p:nvSpPr>
            <p:cNvPr id="11280" name="Text Box 3"/>
            <p:cNvSpPr txBox="1">
              <a:spLocks noChangeArrowheads="1"/>
            </p:cNvSpPr>
            <p:nvPr/>
          </p:nvSpPr>
          <p:spPr bwMode="auto">
            <a:xfrm>
              <a:off x="288" y="2697"/>
              <a:ext cx="46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3333FF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例</a:t>
              </a:r>
              <a:r>
                <a:rPr kumimoji="1" lang="en-US" altLang="zh-CN" sz="2800" b="1">
                  <a:solidFill>
                    <a:srgbClr val="3333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3</a:t>
              </a:r>
              <a:r>
                <a:rPr kumimoji="1"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甲、乙两人投篮，每人投中的概率分别为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1274" name="Object 4"/>
            <p:cNvGraphicFramePr>
              <a:graphicFrameLocks noChangeAspect="1"/>
            </p:cNvGraphicFramePr>
            <p:nvPr/>
          </p:nvGraphicFramePr>
          <p:xfrm>
            <a:off x="4832" y="2754"/>
            <a:ext cx="83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4" name="Equation" r:id="rId1" imgW="736600" imgH="203200" progId="Equation.DSMT4">
                    <p:embed/>
                  </p:oleObj>
                </mc:Choice>
                <mc:Fallback>
                  <p:oleObj name="Equation" r:id="rId1" imgW="736600" imgH="203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" y="2754"/>
                          <a:ext cx="838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1" name="Text Box 5"/>
            <p:cNvSpPr txBox="1">
              <a:spLocks noChangeArrowheads="1"/>
            </p:cNvSpPr>
            <p:nvPr/>
          </p:nvSpPr>
          <p:spPr bwMode="auto">
            <a:xfrm>
              <a:off x="96" y="3003"/>
              <a:ext cx="47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今各投三次，求①两人投中次数相同的概率；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11282" name="Text Box 6"/>
            <p:cNvSpPr txBox="1">
              <a:spLocks noChangeArrowheads="1"/>
            </p:cNvSpPr>
            <p:nvPr/>
          </p:nvSpPr>
          <p:spPr bwMode="auto">
            <a:xfrm>
              <a:off x="1650" y="3321"/>
              <a:ext cx="30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②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甲投中次数比乙多的概率；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11283" name="Text Box 7"/>
            <p:cNvSpPr txBox="1">
              <a:spLocks noChangeArrowheads="1"/>
            </p:cNvSpPr>
            <p:nvPr/>
          </p:nvSpPr>
          <p:spPr bwMode="auto">
            <a:xfrm>
              <a:off x="1641" y="3657"/>
              <a:ext cx="35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③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甲投中次数比乙小一次的概率</a:t>
              </a: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.</a:t>
              </a:r>
              <a:endPara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291848" name="Text Box 8"/>
          <p:cNvSpPr txBox="1">
            <a:spLocks noChangeArrowheads="1"/>
          </p:cNvSpPr>
          <p:nvPr/>
        </p:nvSpPr>
        <p:spPr bwMode="auto">
          <a:xfrm>
            <a:off x="533400" y="25908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291849" name="Object 9"/>
          <p:cNvGraphicFramePr>
            <a:graphicFrameLocks noChangeAspect="1"/>
          </p:cNvGraphicFramePr>
          <p:nvPr/>
        </p:nvGraphicFramePr>
        <p:xfrm>
          <a:off x="1143000" y="2681288"/>
          <a:ext cx="3968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Equation" r:id="rId3" imgW="177800" imgH="152400" progId="Equation.DSMT4">
                  <p:embed/>
                </p:oleObj>
              </mc:Choice>
              <mc:Fallback>
                <p:oleObj name="Equation" r:id="rId3" imgW="177800" imgH="152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681288"/>
                        <a:ext cx="3968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50" name="Text Box 10"/>
          <p:cNvSpPr txBox="1">
            <a:spLocks noChangeArrowheads="1"/>
          </p:cNvSpPr>
          <p:nvPr/>
        </p:nvSpPr>
        <p:spPr bwMode="auto">
          <a:xfrm>
            <a:off x="1404938" y="2605088"/>
            <a:ext cx="3548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表示甲投中的次数，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1851" name="Object 11"/>
          <p:cNvGraphicFramePr>
            <a:graphicFrameLocks noChangeAspect="1"/>
          </p:cNvGraphicFramePr>
          <p:nvPr/>
        </p:nvGraphicFramePr>
        <p:xfrm>
          <a:off x="4767263" y="2695575"/>
          <a:ext cx="3111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Equation" r:id="rId5" imgW="127000" imgH="152400" progId="Equation.DSMT4">
                  <p:embed/>
                </p:oleObj>
              </mc:Choice>
              <mc:Fallback>
                <p:oleObj name="Equation" r:id="rId5" imgW="127000" imgH="152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7263" y="2695575"/>
                        <a:ext cx="31115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52" name="Text Box 12"/>
          <p:cNvSpPr txBox="1">
            <a:spLocks noChangeArrowheads="1"/>
          </p:cNvSpPr>
          <p:nvPr/>
        </p:nvSpPr>
        <p:spPr bwMode="auto">
          <a:xfrm>
            <a:off x="4986338" y="2619375"/>
            <a:ext cx="37766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表示乙投中的次数，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1853" name="Text Box 13"/>
          <p:cNvSpPr txBox="1">
            <a:spLocks noChangeArrowheads="1"/>
          </p:cNvSpPr>
          <p:nvPr/>
        </p:nvSpPr>
        <p:spPr bwMode="auto">
          <a:xfrm>
            <a:off x="469900" y="3251200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由题意可得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1854" name="Object 14"/>
          <p:cNvGraphicFramePr>
            <a:graphicFrameLocks noChangeAspect="1"/>
          </p:cNvGraphicFramePr>
          <p:nvPr/>
        </p:nvGraphicFramePr>
        <p:xfrm>
          <a:off x="2333625" y="3332163"/>
          <a:ext cx="22209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Equation" r:id="rId7" imgW="1117600" imgH="203200" progId="Equation.DSMT4">
                  <p:embed/>
                </p:oleObj>
              </mc:Choice>
              <mc:Fallback>
                <p:oleObj name="Equation" r:id="rId7" imgW="1117600" imgH="203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5" y="3332163"/>
                        <a:ext cx="22209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5" name="Object 15"/>
          <p:cNvGraphicFramePr>
            <a:graphicFrameLocks noChangeAspect="1"/>
          </p:cNvGraphicFramePr>
          <p:nvPr/>
        </p:nvGraphicFramePr>
        <p:xfrm>
          <a:off x="4587875" y="3341688"/>
          <a:ext cx="19653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Equation" r:id="rId9" imgW="990600" imgH="203200" progId="Equation.DSMT4">
                  <p:embed/>
                </p:oleObj>
              </mc:Choice>
              <mc:Fallback>
                <p:oleObj name="Equation" r:id="rId9" imgW="990600" imgH="203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3341688"/>
                        <a:ext cx="19653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6" name="Object 16"/>
          <p:cNvGraphicFramePr>
            <a:graphicFrameLocks noChangeAspect="1"/>
          </p:cNvGraphicFramePr>
          <p:nvPr/>
        </p:nvGraphicFramePr>
        <p:xfrm>
          <a:off x="1050925" y="3970338"/>
          <a:ext cx="751998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Equation" r:id="rId11" imgW="3683000" imgH="254000" progId="Equation.DSMT4">
                  <p:embed/>
                </p:oleObj>
              </mc:Choice>
              <mc:Fallback>
                <p:oleObj name="Equation" r:id="rId11" imgW="3683000" imgH="2540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925" y="3970338"/>
                        <a:ext cx="7519988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7" name="Object 17"/>
          <p:cNvGraphicFramePr>
            <a:graphicFrameLocks noChangeAspect="1"/>
          </p:cNvGraphicFramePr>
          <p:nvPr/>
        </p:nvGraphicFramePr>
        <p:xfrm>
          <a:off x="1560513" y="4697413"/>
          <a:ext cx="877887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Equation" r:id="rId13" imgW="457200" imgH="228600" progId="Equation.DSMT4">
                  <p:embed/>
                </p:oleObj>
              </mc:Choice>
              <mc:Fallback>
                <p:oleObj name="Equation" r:id="rId13" imgW="457200" imgH="228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4697413"/>
                        <a:ext cx="877887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8" name="Object 18"/>
          <p:cNvGraphicFramePr>
            <a:graphicFrameLocks noChangeAspect="1"/>
          </p:cNvGraphicFramePr>
          <p:nvPr/>
        </p:nvGraphicFramePr>
        <p:xfrm>
          <a:off x="2608263" y="4722813"/>
          <a:ext cx="305752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Equation" r:id="rId15" imgW="1460500" imgH="215900" progId="Equation.DSMT4">
                  <p:embed/>
                </p:oleObj>
              </mc:Choice>
              <mc:Fallback>
                <p:oleObj name="Equation" r:id="rId15" imgW="1460500" imgH="2159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4722813"/>
                        <a:ext cx="3057525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9" name="Object 19"/>
          <p:cNvGraphicFramePr>
            <a:graphicFrameLocks noChangeAspect="1"/>
          </p:cNvGraphicFramePr>
          <p:nvPr/>
        </p:nvGraphicFramePr>
        <p:xfrm>
          <a:off x="1571625" y="5468938"/>
          <a:ext cx="54260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Equation" r:id="rId17" imgW="2628900" imgH="266700" progId="Equation.DSMT4">
                  <p:embed/>
                </p:oleObj>
              </mc:Choice>
              <mc:Fallback>
                <p:oleObj name="Equation" r:id="rId17" imgW="2628900" imgH="2667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5468938"/>
                        <a:ext cx="542607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1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1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1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1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8" grpId="0" autoUpdateAnimBg="0" build="p"/>
      <p:bldP spid="291850" grpId="0" autoUpdateAnimBg="0" build="p"/>
      <p:bldP spid="291852" grpId="0" autoUpdateAnimBg="0" build="p"/>
      <p:bldP spid="291853" grpId="0" autoUpdateAnimBg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577850" y="515938"/>
          <a:ext cx="6565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Equation" r:id="rId1" imgW="3187700" imgH="266700" progId="Equation.DSMT4">
                  <p:embed/>
                </p:oleObj>
              </mc:Choice>
              <mc:Fallback>
                <p:oleObj name="Equation" r:id="rId1" imgW="3187700" imgH="266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" y="515938"/>
                        <a:ext cx="65659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67" name="Object 3"/>
          <p:cNvGraphicFramePr>
            <a:graphicFrameLocks noChangeAspect="1"/>
          </p:cNvGraphicFramePr>
          <p:nvPr/>
        </p:nvGraphicFramePr>
        <p:xfrm>
          <a:off x="530225" y="1506538"/>
          <a:ext cx="83280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Equation" r:id="rId3" imgW="4064000" imgH="266700" progId="Equation.DSMT4">
                  <p:embed/>
                </p:oleObj>
              </mc:Choice>
              <mc:Fallback>
                <p:oleObj name="Equation" r:id="rId3" imgW="4064000" imgH="266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06538"/>
                        <a:ext cx="832802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68" name="Object 4"/>
          <p:cNvGraphicFramePr>
            <a:graphicFrameLocks noChangeAspect="1"/>
          </p:cNvGraphicFramePr>
          <p:nvPr/>
        </p:nvGraphicFramePr>
        <p:xfrm>
          <a:off x="563563" y="2497138"/>
          <a:ext cx="6151562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Equation" r:id="rId5" imgW="2984500" imgH="266700" progId="Equation.DSMT4">
                  <p:embed/>
                </p:oleObj>
              </mc:Choice>
              <mc:Fallback>
                <p:oleObj name="Equation" r:id="rId5" imgW="2984500" imgH="266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2497138"/>
                        <a:ext cx="6151562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69" name="Object 5"/>
          <p:cNvGraphicFramePr>
            <a:graphicFrameLocks noChangeAspect="1"/>
          </p:cNvGraphicFramePr>
          <p:nvPr/>
        </p:nvGraphicFramePr>
        <p:xfrm>
          <a:off x="4752975" y="3443288"/>
          <a:ext cx="10668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Equation" r:id="rId7" imgW="533400" imgH="203200" progId="Equation.DSMT4">
                  <p:embed/>
                </p:oleObj>
              </mc:Choice>
              <mc:Fallback>
                <p:oleObj name="Equation" r:id="rId7" imgW="533400" imgH="203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5" y="3443288"/>
                        <a:ext cx="10668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70" name="Object 6"/>
          <p:cNvGraphicFramePr>
            <a:graphicFrameLocks noChangeAspect="1"/>
          </p:cNvGraphicFramePr>
          <p:nvPr/>
        </p:nvGraphicFramePr>
        <p:xfrm>
          <a:off x="533400" y="4225925"/>
          <a:ext cx="6081713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Equation" r:id="rId9" imgW="3086100" imgH="431800" progId="Equation.DSMT4">
                  <p:embed/>
                </p:oleObj>
              </mc:Choice>
              <mc:Fallback>
                <p:oleObj name="Equation" r:id="rId9" imgW="3086100" imgH="431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225925"/>
                        <a:ext cx="6081713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71" name="Object 7"/>
          <p:cNvGraphicFramePr>
            <a:graphicFrameLocks noChangeAspect="1"/>
          </p:cNvGraphicFramePr>
          <p:nvPr/>
        </p:nvGraphicFramePr>
        <p:xfrm>
          <a:off x="4010025" y="5424488"/>
          <a:ext cx="2084388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Equation" r:id="rId11" imgW="1066800" imgH="241300" progId="Equation.DSMT4">
                  <p:embed/>
                </p:oleObj>
              </mc:Choice>
              <mc:Fallback>
                <p:oleObj name="Equation" r:id="rId11" imgW="1066800" imgH="241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025" y="5424488"/>
                        <a:ext cx="2084388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72" name="Object 8"/>
          <p:cNvGraphicFramePr>
            <a:graphicFrameLocks noChangeAspect="1"/>
          </p:cNvGraphicFramePr>
          <p:nvPr/>
        </p:nvGraphicFramePr>
        <p:xfrm>
          <a:off x="6448425" y="5548313"/>
          <a:ext cx="533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Equation" r:id="rId13" imgW="241300" imgH="190500" progId="Equation.DSMT4">
                  <p:embed/>
                </p:oleObj>
              </mc:Choice>
              <mc:Fallback>
                <p:oleObj name="Equation" r:id="rId13" imgW="241300" imgH="1905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425" y="5548313"/>
                        <a:ext cx="533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2873" name="Text Box 9"/>
          <p:cNvSpPr txBox="1">
            <a:spLocks noChangeArrowheads="1"/>
          </p:cNvSpPr>
          <p:nvPr/>
        </p:nvSpPr>
        <p:spPr bwMode="auto">
          <a:xfrm>
            <a:off x="381000" y="3367088"/>
            <a:ext cx="114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定义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5 </a:t>
            </a:r>
            <a:endParaRPr kumimoji="1" lang="en-US" altLang="zh-CN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2874" name="Text Box 10"/>
          <p:cNvSpPr txBox="1">
            <a:spLocks noChangeArrowheads="1"/>
          </p:cNvSpPr>
          <p:nvPr/>
        </p:nvSpPr>
        <p:spPr bwMode="auto">
          <a:xfrm>
            <a:off x="1428750" y="3352800"/>
            <a:ext cx="3448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二维离散型随机变量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2875" name="Text Box 11"/>
          <p:cNvSpPr txBox="1">
            <a:spLocks noChangeArrowheads="1"/>
          </p:cNvSpPr>
          <p:nvPr/>
        </p:nvSpPr>
        <p:spPr bwMode="auto">
          <a:xfrm>
            <a:off x="5715000" y="3367088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2876" name="Text Box 12"/>
          <p:cNvSpPr txBox="1">
            <a:spLocks noChangeArrowheads="1"/>
          </p:cNvSpPr>
          <p:nvPr/>
        </p:nvSpPr>
        <p:spPr bwMode="auto">
          <a:xfrm>
            <a:off x="381000" y="5424488"/>
            <a:ext cx="381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其中和式是对一切满足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2877" name="Text Box 13"/>
          <p:cNvSpPr txBox="1">
            <a:spLocks noChangeArrowheads="1"/>
          </p:cNvSpPr>
          <p:nvPr/>
        </p:nvSpPr>
        <p:spPr bwMode="auto">
          <a:xfrm>
            <a:off x="6005513" y="5457825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2878" name="Text Box 14"/>
          <p:cNvSpPr txBox="1">
            <a:spLocks noChangeArrowheads="1"/>
          </p:cNvSpPr>
          <p:nvPr/>
        </p:nvSpPr>
        <p:spPr bwMode="auto">
          <a:xfrm>
            <a:off x="6858000" y="5500688"/>
            <a:ext cx="160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求和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" name="Group 16"/>
          <p:cNvGrpSpPr/>
          <p:nvPr/>
        </p:nvGrpSpPr>
        <p:grpSpPr bwMode="auto">
          <a:xfrm>
            <a:off x="7235825" y="4005263"/>
            <a:ext cx="1752600" cy="1336675"/>
            <a:chOff x="4560" y="2518"/>
            <a:chExt cx="1104" cy="842"/>
          </a:xfrm>
        </p:grpSpPr>
        <p:sp>
          <p:nvSpPr>
            <p:cNvPr id="12305" name="AutoShape 17"/>
            <p:cNvSpPr>
              <a:spLocks noChangeArrowheads="1"/>
            </p:cNvSpPr>
            <p:nvPr/>
          </p:nvSpPr>
          <p:spPr bwMode="auto">
            <a:xfrm>
              <a:off x="4560" y="2518"/>
              <a:ext cx="1104" cy="816"/>
            </a:xfrm>
            <a:prstGeom prst="wedgeRectCallout">
              <a:avLst>
                <a:gd name="adj1" fmla="val -92755"/>
                <a:gd name="adj2" fmla="val 220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0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一维随机变量的分布函数为</a:t>
              </a:r>
              <a:endParaRPr kumimoji="1"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  <a:p>
              <a:endParaRPr kumimoji="1"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2297" name="Object 18"/>
            <p:cNvGraphicFramePr>
              <a:graphicFrameLocks noChangeAspect="1"/>
            </p:cNvGraphicFramePr>
            <p:nvPr/>
          </p:nvGraphicFramePr>
          <p:xfrm>
            <a:off x="4621" y="3022"/>
            <a:ext cx="755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3" name="Equation" r:id="rId15" imgW="1054100" imgH="444500" progId="Equation.DSMT4">
                    <p:embed/>
                  </p:oleObj>
                </mc:Choice>
                <mc:Fallback>
                  <p:oleObj name="Equation" r:id="rId15" imgW="1054100" imgH="4445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1" y="3022"/>
                          <a:ext cx="755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2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2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2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2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2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2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utoUpdateAnimBg="0" build="p"/>
      <p:bldP spid="292874" grpId="0" autoUpdateAnimBg="0" build="p"/>
      <p:bldP spid="292875" grpId="0" autoUpdateAnimBg="0" build="p"/>
      <p:bldP spid="292876" grpId="0" autoUpdateAnimBg="0" build="p"/>
      <p:bldP spid="292877" grpId="0" autoUpdateAnimBg="0" build="p"/>
      <p:bldP spid="292878" grpId="0" autoUpdateAnimBg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3525" y="476250"/>
            <a:ext cx="8485188" cy="9572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+mn-lt"/>
              </a:rPr>
              <a:t>练习：</a:t>
            </a:r>
            <a:r>
              <a:rPr lang="zh-CN" altLang="zh-CN" sz="2000" b="1" dirty="0">
                <a:latin typeface="+mn-lt"/>
              </a:rPr>
              <a:t>将三封信随意投入编号为</a:t>
            </a:r>
            <a:r>
              <a:rPr lang="en-US" altLang="zh-CN" sz="2000" b="1" dirty="0">
                <a:latin typeface="+mn-lt"/>
              </a:rPr>
              <a:t>1,2,3,4</a:t>
            </a:r>
            <a:r>
              <a:rPr lang="zh-CN" altLang="zh-CN" sz="2000" b="1" dirty="0">
                <a:latin typeface="+mn-lt"/>
              </a:rPr>
              <a:t>的四个邮筒内，用</a:t>
            </a:r>
            <a:r>
              <a:rPr lang="en-US" altLang="zh-CN" sz="2000" b="1" i="1" dirty="0">
                <a:latin typeface="+mn-lt"/>
              </a:rPr>
              <a:t>X</a:t>
            </a:r>
            <a:r>
              <a:rPr lang="zh-CN" altLang="zh-CN" sz="2000" b="1" dirty="0">
                <a:latin typeface="+mn-lt"/>
              </a:rPr>
              <a:t>表示有信邮筒的最小号码，</a:t>
            </a:r>
            <a:r>
              <a:rPr lang="en-US" altLang="zh-CN" sz="2000" b="1" i="1" dirty="0">
                <a:latin typeface="+mn-lt"/>
              </a:rPr>
              <a:t>Y</a:t>
            </a:r>
            <a:r>
              <a:rPr lang="zh-CN" altLang="zh-CN" sz="2000" b="1" dirty="0">
                <a:latin typeface="+mn-lt"/>
              </a:rPr>
              <a:t>表示第一号邮筒中信的数目，求</a:t>
            </a:r>
            <a:r>
              <a:rPr lang="en-US" altLang="zh-CN" sz="2000" b="1" dirty="0">
                <a:latin typeface="+mn-lt"/>
              </a:rPr>
              <a:t>(</a:t>
            </a:r>
            <a:r>
              <a:rPr lang="en-US" altLang="zh-CN" sz="2000" b="1" i="1" dirty="0">
                <a:latin typeface="+mn-lt"/>
              </a:rPr>
              <a:t>X</a:t>
            </a:r>
            <a:r>
              <a:rPr lang="en-US" altLang="zh-CN" sz="2000" b="1" dirty="0">
                <a:latin typeface="+mn-lt"/>
              </a:rPr>
              <a:t>, </a:t>
            </a:r>
            <a:r>
              <a:rPr lang="en-US" altLang="zh-CN" sz="2000" b="1" i="1" dirty="0">
                <a:latin typeface="+mn-lt"/>
              </a:rPr>
              <a:t>Y</a:t>
            </a:r>
            <a:r>
              <a:rPr lang="en-US" altLang="zh-CN" sz="2000" b="1" dirty="0">
                <a:latin typeface="+mn-lt"/>
              </a:rPr>
              <a:t>)</a:t>
            </a:r>
            <a:r>
              <a:rPr lang="zh-CN" altLang="zh-CN" sz="2000" b="1" dirty="0">
                <a:latin typeface="+mn-lt"/>
              </a:rPr>
              <a:t>的联合分布律。</a:t>
            </a:r>
            <a:endParaRPr lang="zh-CN" altLang="en-US" sz="2000" b="1" dirty="0">
              <a:latin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8463" y="1700213"/>
            <a:ext cx="48228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000" b="1" dirty="0">
                <a:latin typeface="+mn-lt"/>
              </a:rPr>
              <a:t>解：显然</a:t>
            </a:r>
            <a:r>
              <a:rPr lang="en-US" altLang="zh-CN" sz="2000" b="1" i="1" dirty="0">
                <a:latin typeface="+mn-lt"/>
              </a:rPr>
              <a:t>X</a:t>
            </a:r>
            <a:r>
              <a:rPr lang="zh-CN" altLang="zh-CN" sz="2000" b="1" dirty="0">
                <a:latin typeface="+mn-lt"/>
              </a:rPr>
              <a:t>可取</a:t>
            </a:r>
            <a:r>
              <a:rPr lang="en-US" altLang="zh-CN" sz="2000" b="1" dirty="0">
                <a:latin typeface="+mn-lt"/>
              </a:rPr>
              <a:t>1,2,3,4</a:t>
            </a:r>
            <a:r>
              <a:rPr lang="zh-CN" altLang="zh-CN" sz="2000" b="1" dirty="0">
                <a:latin typeface="+mn-lt"/>
              </a:rPr>
              <a:t>，</a:t>
            </a:r>
            <a:r>
              <a:rPr lang="en-US" altLang="zh-CN" sz="2000" b="1" i="1" dirty="0">
                <a:latin typeface="+mn-lt"/>
              </a:rPr>
              <a:t> Y</a:t>
            </a:r>
            <a:r>
              <a:rPr lang="zh-CN" altLang="zh-CN" sz="2000" b="1" dirty="0">
                <a:latin typeface="+mn-lt"/>
              </a:rPr>
              <a:t>可取</a:t>
            </a:r>
            <a:r>
              <a:rPr lang="en-US" altLang="zh-CN" sz="2000" b="1" dirty="0">
                <a:latin typeface="+mn-lt"/>
              </a:rPr>
              <a:t>0,1,2,3</a:t>
            </a:r>
            <a:r>
              <a:rPr lang="zh-CN" altLang="zh-CN" sz="2000" b="1" dirty="0">
                <a:latin typeface="+mn-lt"/>
              </a:rPr>
              <a:t>，则</a:t>
            </a:r>
            <a:endParaRPr lang="zh-CN" altLang="zh-CN" sz="2000" b="1" dirty="0">
              <a:latin typeface="+mn-lt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030288" y="2276475"/>
          <a:ext cx="1960562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Equation" r:id="rId1" imgW="1968500" imgH="304800" progId="Equation.DSMT4">
                  <p:embed/>
                </p:oleObj>
              </mc:Choice>
              <mc:Fallback>
                <p:oleObj name="Equation" r:id="rId1" imgW="1968500" imgH="3048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2276475"/>
                        <a:ext cx="1960562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023938" y="2708275"/>
          <a:ext cx="31543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Equation" r:id="rId3" imgW="3149600" imgH="647700" progId="Equation.DSMT4">
                  <p:embed/>
                </p:oleObj>
              </mc:Choice>
              <mc:Fallback>
                <p:oleObj name="Equation" r:id="rId3" imgW="3149600" imgH="6477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2708275"/>
                        <a:ext cx="315436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047750" y="3357563"/>
          <a:ext cx="34655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" name="Equation" r:id="rId5" imgW="3454400" imgH="647700" progId="Equation.DSMT4">
                  <p:embed/>
                </p:oleObj>
              </mc:Choice>
              <mc:Fallback>
                <p:oleObj name="Equation" r:id="rId5" imgW="3454400" imgH="6477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3357563"/>
                        <a:ext cx="346551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0" name="Rectangle 12"/>
          <p:cNvSpPr>
            <a:spLocks noChangeArrowheads="1"/>
          </p:cNvSpPr>
          <p:nvPr/>
        </p:nvSpPr>
        <p:spPr bwMode="auto">
          <a:xfrm>
            <a:off x="0" y="666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13321" name="Rectangle 13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30225" y="4076700"/>
            <a:ext cx="2262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/>
              <a:t>则联合分布律如下表</a:t>
            </a:r>
            <a:endParaRPr lang="zh-CN" altLang="en-US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268538" y="4724400"/>
          <a:ext cx="3646487" cy="15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682"/>
                <a:gridCol w="743701"/>
                <a:gridCol w="743701"/>
                <a:gridCol w="743701"/>
                <a:gridCol w="743701"/>
              </a:tblGrid>
              <a:tr h="487485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 </a:t>
                      </a:r>
                      <a:r>
                        <a:rPr lang="en-US" sz="16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endParaRPr lang="en-US" sz="1600" kern="1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</a:rPr>
                        <a:t>Y </a:t>
                      </a:r>
                      <a:r>
                        <a:rPr lang="en-US" altLang="zh-CN" sz="1400" kern="100" dirty="0" smtClean="0">
                          <a:effectLst/>
                        </a:rPr>
                        <a:t>   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 anchor="ctr">
                    <a:solidFill>
                      <a:srgbClr val="99CCFF"/>
                    </a:solidFill>
                  </a:tcPr>
                </a:tc>
              </a:tr>
              <a:tr h="2742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19/64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7/64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1/64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</a:tr>
              <a:tr h="2742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27/64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</a:tr>
              <a:tr h="2742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9/64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</a:tr>
              <a:tr h="2742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1/64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</a:t>
                      </a:r>
                      <a:endParaRPr lang="zh-CN" sz="1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91" marR="68591" marT="0" marB="0"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cxnSp>
        <p:nvCxnSpPr>
          <p:cNvPr id="20" name="直接连接符 19"/>
          <p:cNvCxnSpPr/>
          <p:nvPr/>
        </p:nvCxnSpPr>
        <p:spPr>
          <a:xfrm>
            <a:off x="2268538" y="4724400"/>
            <a:ext cx="647700" cy="433388"/>
          </a:xfrm>
          <a:prstGeom prst="line">
            <a:avLst/>
          </a:prstGeom>
          <a:ln>
            <a:solidFill>
              <a:srgbClr val="E3F0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Line 31"/>
          <p:cNvSpPr>
            <a:spLocks noChangeShapeType="1"/>
          </p:cNvSpPr>
          <p:nvPr/>
        </p:nvSpPr>
        <p:spPr bwMode="auto">
          <a:xfrm flipV="1">
            <a:off x="2368550" y="227330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55" name="Line 32"/>
          <p:cNvSpPr>
            <a:spLocks noChangeShapeType="1"/>
          </p:cNvSpPr>
          <p:nvPr/>
        </p:nvSpPr>
        <p:spPr bwMode="auto">
          <a:xfrm>
            <a:off x="2292350" y="494030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56" name="Line 33"/>
          <p:cNvSpPr>
            <a:spLocks noChangeShapeType="1"/>
          </p:cNvSpPr>
          <p:nvPr/>
        </p:nvSpPr>
        <p:spPr bwMode="auto">
          <a:xfrm>
            <a:off x="2749550" y="227330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57" name="Line 34"/>
          <p:cNvSpPr>
            <a:spLocks noChangeShapeType="1"/>
          </p:cNvSpPr>
          <p:nvPr/>
        </p:nvSpPr>
        <p:spPr bwMode="auto">
          <a:xfrm>
            <a:off x="2749550" y="524510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58" name="Line 35"/>
          <p:cNvSpPr>
            <a:spLocks noChangeShapeType="1"/>
          </p:cNvSpPr>
          <p:nvPr/>
        </p:nvSpPr>
        <p:spPr bwMode="auto">
          <a:xfrm flipV="1">
            <a:off x="2673350" y="30353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59" name="Line 36"/>
          <p:cNvSpPr>
            <a:spLocks noChangeShapeType="1"/>
          </p:cNvSpPr>
          <p:nvPr/>
        </p:nvSpPr>
        <p:spPr bwMode="auto">
          <a:xfrm>
            <a:off x="2749550" y="379730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60" name="Line 37"/>
          <p:cNvSpPr>
            <a:spLocks noChangeShapeType="1"/>
          </p:cNvSpPr>
          <p:nvPr/>
        </p:nvSpPr>
        <p:spPr bwMode="auto">
          <a:xfrm flipV="1">
            <a:off x="2673350" y="44831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61" name="Rectangle 38"/>
          <p:cNvSpPr>
            <a:spLocks noChangeArrowheads="1"/>
          </p:cNvSpPr>
          <p:nvPr/>
        </p:nvSpPr>
        <p:spPr bwMode="auto">
          <a:xfrm>
            <a:off x="457200" y="5572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00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第三章  多维随机变量及其分布</a:t>
            </a:r>
            <a:endParaRPr lang="zh-CN" altLang="en-US" sz="3600" b="1">
              <a:solidFill>
                <a:srgbClr val="00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grpSp>
        <p:nvGrpSpPr>
          <p:cNvPr id="125962" name="Group 39"/>
          <p:cNvGrpSpPr/>
          <p:nvPr/>
        </p:nvGrpSpPr>
        <p:grpSpPr bwMode="auto">
          <a:xfrm>
            <a:off x="304800" y="2420938"/>
            <a:ext cx="2673350" cy="2671762"/>
            <a:chOff x="140" y="1419"/>
            <a:chExt cx="1684" cy="1683"/>
          </a:xfrm>
        </p:grpSpPr>
        <p:sp>
          <p:nvSpPr>
            <p:cNvPr id="125978" name="Oval 40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99CC00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125979" name="Oval 41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36E00"/>
                </a:gs>
                <a:gs pos="50000">
                  <a:srgbClr val="99CC00"/>
                </a:gs>
                <a:gs pos="100000">
                  <a:srgbClr val="536E00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125980" name="Oval 42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618200"/>
                </a:gs>
                <a:gs pos="100000">
                  <a:srgbClr val="99CC00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125981" name="Oval 43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125982" name="Oval 44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125983" name="Oval 45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125984" name="Oval 46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125985" name="Oval 47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pic>
          <p:nvPicPr>
            <p:cNvPr id="125986" name="Picture 48" descr="mark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71" name="AutoShape 49"/>
          <p:cNvSpPr>
            <a:spLocks noChangeArrowheads="1"/>
          </p:cNvSpPr>
          <p:nvPr/>
        </p:nvSpPr>
        <p:spPr bwMode="gray">
          <a:xfrm>
            <a:off x="3352800" y="204470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125964" name="Rectangle 50"/>
          <p:cNvSpPr>
            <a:spLocks noChangeArrowheads="1"/>
          </p:cNvSpPr>
          <p:nvPr/>
        </p:nvSpPr>
        <p:spPr bwMode="auto">
          <a:xfrm>
            <a:off x="3563938" y="2047875"/>
            <a:ext cx="3313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ea typeface="楷体_GB2312" panose="02010609030101010101" pitchFamily="49" charset="-122"/>
              </a:rPr>
              <a:t> §3.1  </a:t>
            </a:r>
            <a:r>
              <a:rPr kumimoji="1" lang="zh-CN" altLang="en-US" sz="2400" b="1">
                <a:ea typeface="楷体_GB2312" panose="02010609030101010101" pitchFamily="49" charset="-122"/>
              </a:rPr>
              <a:t>二维随机变量</a:t>
            </a:r>
            <a:endParaRPr lang="zh-CN" altLang="en-US" sz="2400"/>
          </a:p>
        </p:txBody>
      </p:sp>
      <p:sp>
        <p:nvSpPr>
          <p:cNvPr id="15373" name="AutoShape 51"/>
          <p:cNvSpPr>
            <a:spLocks noChangeArrowheads="1"/>
          </p:cNvSpPr>
          <p:nvPr/>
        </p:nvSpPr>
        <p:spPr bwMode="gray">
          <a:xfrm>
            <a:off x="3352800" y="279400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15374" name="AutoShape 52"/>
          <p:cNvSpPr>
            <a:spLocks noChangeArrowheads="1"/>
          </p:cNvSpPr>
          <p:nvPr/>
        </p:nvSpPr>
        <p:spPr bwMode="gray">
          <a:xfrm>
            <a:off x="3349625" y="353695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15375" name="Oval 53"/>
          <p:cNvSpPr>
            <a:spLocks noChangeArrowheads="1"/>
          </p:cNvSpPr>
          <p:nvPr/>
        </p:nvSpPr>
        <p:spPr bwMode="gray">
          <a:xfrm>
            <a:off x="3263900" y="216217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9B491B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15376" name="Oval 54"/>
          <p:cNvSpPr>
            <a:spLocks noChangeArrowheads="1"/>
          </p:cNvSpPr>
          <p:nvPr/>
        </p:nvSpPr>
        <p:spPr bwMode="gray">
          <a:xfrm>
            <a:off x="3276600" y="292735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939330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15377" name="Oval 55"/>
          <p:cNvSpPr>
            <a:spLocks noChangeArrowheads="1"/>
          </p:cNvSpPr>
          <p:nvPr/>
        </p:nvSpPr>
        <p:spPr bwMode="gray">
          <a:xfrm>
            <a:off x="3276600" y="3683000"/>
            <a:ext cx="228600" cy="228600"/>
          </a:xfrm>
          <a:prstGeom prst="ellipse">
            <a:avLst/>
          </a:prstGeom>
          <a:solidFill>
            <a:srgbClr val="CC0099"/>
          </a:solidFill>
          <a:ln w="19050">
            <a:solidFill>
              <a:srgbClr val="FFFFFF"/>
            </a:solidFill>
            <a:rou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15378" name="AutoShape 56"/>
          <p:cNvSpPr>
            <a:spLocks noChangeArrowheads="1"/>
          </p:cNvSpPr>
          <p:nvPr/>
        </p:nvSpPr>
        <p:spPr bwMode="gray">
          <a:xfrm>
            <a:off x="3352800" y="426878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15379" name="Oval 57"/>
          <p:cNvSpPr>
            <a:spLocks noChangeArrowheads="1"/>
          </p:cNvSpPr>
          <p:nvPr/>
        </p:nvSpPr>
        <p:spPr bwMode="gray">
          <a:xfrm>
            <a:off x="3263900" y="440690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9B491B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15380" name="AutoShape 58"/>
          <p:cNvSpPr>
            <a:spLocks noChangeArrowheads="1"/>
          </p:cNvSpPr>
          <p:nvPr/>
        </p:nvSpPr>
        <p:spPr bwMode="gray">
          <a:xfrm>
            <a:off x="3352800" y="505777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15381" name="Oval 59"/>
          <p:cNvSpPr>
            <a:spLocks noChangeArrowheads="1"/>
          </p:cNvSpPr>
          <p:nvPr/>
        </p:nvSpPr>
        <p:spPr bwMode="gray">
          <a:xfrm>
            <a:off x="3276600" y="519112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939330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125974" name="Rectangle 60"/>
          <p:cNvSpPr>
            <a:spLocks noChangeArrowheads="1"/>
          </p:cNvSpPr>
          <p:nvPr/>
        </p:nvSpPr>
        <p:spPr bwMode="auto">
          <a:xfrm>
            <a:off x="3567113" y="2827338"/>
            <a:ext cx="2949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ea typeface="楷体_GB2312" panose="02010609030101010101" pitchFamily="49" charset="-122"/>
              </a:rPr>
              <a:t> §3.2  </a:t>
            </a:r>
            <a:r>
              <a:rPr kumimoji="1" lang="zh-CN" altLang="en-US" sz="2400" b="1">
                <a:ea typeface="楷体_GB2312" panose="02010609030101010101" pitchFamily="49" charset="-122"/>
              </a:rPr>
              <a:t>边缘分布</a:t>
            </a:r>
            <a:endParaRPr kumimoji="1" lang="zh-CN" altLang="en-US" sz="2400" b="1">
              <a:solidFill>
                <a:srgbClr val="FF0000"/>
              </a:solidFill>
              <a:ea typeface="楷体_GB2312" panose="02010609030101010101" pitchFamily="49" charset="-122"/>
            </a:endParaRPr>
          </a:p>
        </p:txBody>
      </p:sp>
      <p:sp>
        <p:nvSpPr>
          <p:cNvPr id="125975" name="Rectangle 61"/>
          <p:cNvSpPr>
            <a:spLocks noChangeArrowheads="1"/>
          </p:cNvSpPr>
          <p:nvPr/>
        </p:nvSpPr>
        <p:spPr bwMode="auto">
          <a:xfrm>
            <a:off x="3567113" y="5132388"/>
            <a:ext cx="4892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ea typeface="楷体_GB2312" panose="02010609030101010101" pitchFamily="49" charset="-122"/>
              </a:rPr>
              <a:t> §3.5  </a:t>
            </a:r>
            <a:r>
              <a:rPr kumimoji="1" lang="zh-CN" altLang="en-US" sz="2400" b="1">
                <a:ea typeface="楷体_GB2312" panose="02010609030101010101" pitchFamily="49" charset="-122"/>
              </a:rPr>
              <a:t>二维随机变量的函数的分布</a:t>
            </a:r>
            <a:endParaRPr lang="zh-CN" altLang="en-US" sz="2400"/>
          </a:p>
        </p:txBody>
      </p:sp>
      <p:sp>
        <p:nvSpPr>
          <p:cNvPr id="125976" name="Rectangle 62"/>
          <p:cNvSpPr>
            <a:spLocks noChangeArrowheads="1"/>
          </p:cNvSpPr>
          <p:nvPr/>
        </p:nvSpPr>
        <p:spPr bwMode="auto">
          <a:xfrm>
            <a:off x="3567113" y="4340225"/>
            <a:ext cx="424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ea typeface="楷体_GB2312" panose="02010609030101010101" pitchFamily="49" charset="-122"/>
              </a:rPr>
              <a:t> §3.4  </a:t>
            </a:r>
            <a:r>
              <a:rPr kumimoji="1" lang="zh-CN" altLang="en-US" sz="2400" b="1">
                <a:ea typeface="楷体_GB2312" panose="02010609030101010101" pitchFamily="49" charset="-122"/>
              </a:rPr>
              <a:t>相互独立的随机变量</a:t>
            </a:r>
            <a:endParaRPr lang="zh-CN" altLang="en-US" sz="2400"/>
          </a:p>
        </p:txBody>
      </p:sp>
      <p:sp>
        <p:nvSpPr>
          <p:cNvPr id="125977" name="Rectangle 63"/>
          <p:cNvSpPr>
            <a:spLocks noChangeArrowheads="1"/>
          </p:cNvSpPr>
          <p:nvPr/>
        </p:nvSpPr>
        <p:spPr bwMode="auto">
          <a:xfrm>
            <a:off x="3567113" y="3619500"/>
            <a:ext cx="28765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ea typeface="楷体_GB2312" panose="02010609030101010101" pitchFamily="49" charset="-122"/>
              </a:rPr>
              <a:t> §3.3  </a:t>
            </a:r>
            <a:r>
              <a:rPr kumimoji="1" lang="zh-CN" altLang="en-US" sz="2400" b="1">
                <a:ea typeface="楷体_GB2312" panose="02010609030101010101" pitchFamily="49" charset="-122"/>
              </a:rPr>
              <a:t>条件分布</a:t>
            </a:r>
            <a:r>
              <a:rPr kumimoji="1" lang="zh-CN" altLang="en-US" sz="2400" b="1">
                <a:solidFill>
                  <a:srgbClr val="FF0000"/>
                </a:solidFill>
                <a:ea typeface="楷体_GB2312" panose="02010609030101010101" pitchFamily="49" charset="-122"/>
              </a:rPr>
              <a:t>*</a:t>
            </a:r>
            <a:endParaRPr kumimoji="1" lang="zh-CN" altLang="en-US" sz="2400" b="1">
              <a:solidFill>
                <a:srgbClr val="FF0000"/>
              </a:solidFill>
              <a:ea typeface="楷体_GB2312" panose="02010609030101010101" pitchFamily="49" charset="-122"/>
            </a:endParaRPr>
          </a:p>
          <a:p>
            <a:pPr eaLnBrk="1" hangingPunct="1"/>
            <a:endParaRPr lang="zh-CN" altLang="en-US" sz="240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Rectangle 2"/>
          <p:cNvSpPr>
            <a:spLocks noChangeArrowheads="1"/>
          </p:cNvSpPr>
          <p:nvPr/>
        </p:nvSpPr>
        <p:spPr bwMode="auto">
          <a:xfrm>
            <a:off x="1830388" y="188913"/>
            <a:ext cx="5334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</a:t>
            </a:r>
            <a:r>
              <a:rPr kumimoji="1" lang="zh-CN" altLang="en-US" sz="32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三、二维连续型随机变量</a:t>
            </a:r>
            <a:endParaRPr kumimoji="1" lang="zh-CN" altLang="en-US" sz="3200" b="1">
              <a:solidFill>
                <a:srgbClr val="3333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4356" name="Text Box 3"/>
          <p:cNvSpPr txBox="1">
            <a:spLocks noChangeArrowheads="1"/>
          </p:cNvSpPr>
          <p:nvPr/>
        </p:nvSpPr>
        <p:spPr bwMode="auto">
          <a:xfrm>
            <a:off x="457200" y="914400"/>
            <a:ext cx="388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定义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6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设二维随机变量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338" name="Object 4"/>
          <p:cNvGraphicFramePr>
            <a:graphicFrameLocks noChangeAspect="1"/>
          </p:cNvGraphicFramePr>
          <p:nvPr/>
        </p:nvGraphicFramePr>
        <p:xfrm>
          <a:off x="4114800" y="962025"/>
          <a:ext cx="99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0" name="Equation" r:id="rId1" imgW="533400" imgH="203200" progId="Equation.DSMT4">
                  <p:embed/>
                </p:oleObj>
              </mc:Choice>
              <mc:Fallback>
                <p:oleObj name="Equation" r:id="rId1" imgW="533400" imgH="203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962025"/>
                        <a:ext cx="99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7" name="Text Box 5"/>
          <p:cNvSpPr txBox="1">
            <a:spLocks noChangeArrowheads="1"/>
          </p:cNvSpPr>
          <p:nvPr/>
        </p:nvSpPr>
        <p:spPr bwMode="auto">
          <a:xfrm>
            <a:off x="5014913" y="900113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339" name="Object 6"/>
          <p:cNvGraphicFramePr>
            <a:graphicFrameLocks noChangeAspect="1"/>
          </p:cNvGraphicFramePr>
          <p:nvPr/>
        </p:nvGraphicFramePr>
        <p:xfrm>
          <a:off x="7304088" y="990600"/>
          <a:ext cx="139858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1" name="Equation" r:id="rId3" imgW="584200" imgH="177800" progId="Equation.DSMT4">
                  <p:embed/>
                </p:oleObj>
              </mc:Choice>
              <mc:Fallback>
                <p:oleObj name="Equation" r:id="rId3" imgW="584200" imgH="177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4088" y="990600"/>
                        <a:ext cx="1398587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8" name="Text Box 7"/>
          <p:cNvSpPr txBox="1">
            <a:spLocks noChangeArrowheads="1"/>
          </p:cNvSpPr>
          <p:nvPr/>
        </p:nvSpPr>
        <p:spPr bwMode="auto">
          <a:xfrm>
            <a:off x="76200" y="13716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若存在非负函数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340" name="Object 8"/>
          <p:cNvGraphicFramePr>
            <a:graphicFrameLocks noChangeAspect="1"/>
          </p:cNvGraphicFramePr>
          <p:nvPr/>
        </p:nvGraphicFramePr>
        <p:xfrm>
          <a:off x="2647950" y="1443038"/>
          <a:ext cx="1728788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2" name="Equation" r:id="rId5" imgW="736600" imgH="177800" progId="Equation.DSMT4">
                  <p:embed/>
                </p:oleObj>
              </mc:Choice>
              <mc:Fallback>
                <p:oleObj name="Equation" r:id="rId5" imgW="736600" imgH="177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950" y="1443038"/>
                        <a:ext cx="1728788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9" name="Text Box 9"/>
          <p:cNvSpPr txBox="1">
            <a:spLocks noChangeArrowheads="1"/>
          </p:cNvSpPr>
          <p:nvPr/>
        </p:nvSpPr>
        <p:spPr bwMode="auto">
          <a:xfrm>
            <a:off x="4267200" y="1400175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使得对任意实数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341" name="Object 10"/>
          <p:cNvGraphicFramePr>
            <a:graphicFrameLocks noChangeAspect="1"/>
          </p:cNvGraphicFramePr>
          <p:nvPr/>
        </p:nvGraphicFramePr>
        <p:xfrm>
          <a:off x="6840538" y="1509713"/>
          <a:ext cx="88423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3" name="Equation" r:id="rId7" imgW="342900" imgH="139700" progId="Equation.DSMT4">
                  <p:embed/>
                </p:oleObj>
              </mc:Choice>
              <mc:Fallback>
                <p:oleObj name="Equation" r:id="rId7" imgW="342900" imgH="139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0538" y="1509713"/>
                        <a:ext cx="88423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0" name="Text Box 11"/>
          <p:cNvSpPr txBox="1">
            <a:spLocks noChangeArrowheads="1"/>
          </p:cNvSpPr>
          <p:nvPr/>
        </p:nvSpPr>
        <p:spPr bwMode="auto">
          <a:xfrm>
            <a:off x="7620000" y="1428750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总有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342" name="Object 12"/>
          <p:cNvGraphicFramePr>
            <a:graphicFrameLocks noChangeAspect="1"/>
          </p:cNvGraphicFramePr>
          <p:nvPr/>
        </p:nvGraphicFramePr>
        <p:xfrm>
          <a:off x="1995488" y="1895475"/>
          <a:ext cx="39179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Equation" r:id="rId9" imgW="1739900" imgH="292100" progId="Equation.DSMT4">
                  <p:embed/>
                </p:oleObj>
              </mc:Choice>
              <mc:Fallback>
                <p:oleObj name="Equation" r:id="rId9" imgW="1739900" imgH="2921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1895475"/>
                        <a:ext cx="391795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1" name="Text Box 13"/>
          <p:cNvSpPr txBox="1">
            <a:spLocks noChangeArrowheads="1"/>
          </p:cNvSpPr>
          <p:nvPr/>
        </p:nvSpPr>
        <p:spPr bwMode="auto">
          <a:xfrm>
            <a:off x="76200" y="2605088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343" name="Object 14"/>
          <p:cNvGraphicFramePr>
            <a:graphicFrameLocks noChangeAspect="1"/>
          </p:cNvGraphicFramePr>
          <p:nvPr/>
        </p:nvGraphicFramePr>
        <p:xfrm>
          <a:off x="933450" y="2695575"/>
          <a:ext cx="99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Equation" r:id="rId11" imgW="533400" imgH="203200" progId="Equation.DSMT4">
                  <p:embed/>
                </p:oleObj>
              </mc:Choice>
              <mc:Fallback>
                <p:oleObj name="Equation" r:id="rId11" imgW="533400" imgH="203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2695575"/>
                        <a:ext cx="99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2" name="Text Box 15"/>
          <p:cNvSpPr txBox="1">
            <a:spLocks noChangeArrowheads="1"/>
          </p:cNvSpPr>
          <p:nvPr/>
        </p:nvSpPr>
        <p:spPr bwMode="auto">
          <a:xfrm>
            <a:off x="1828800" y="2633663"/>
            <a:ext cx="4114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为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二维连续型随机变量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344" name="Object 16"/>
          <p:cNvGraphicFramePr>
            <a:graphicFrameLocks noChangeAspect="1"/>
          </p:cNvGraphicFramePr>
          <p:nvPr/>
        </p:nvGraphicFramePr>
        <p:xfrm>
          <a:off x="5562600" y="2652713"/>
          <a:ext cx="10668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Equation" r:id="rId13" imgW="431800" imgH="152400" progId="Equation.DSMT4">
                  <p:embed/>
                </p:oleObj>
              </mc:Choice>
              <mc:Fallback>
                <p:oleObj name="Equation" r:id="rId13" imgW="431800" imgH="1524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652713"/>
                        <a:ext cx="10668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17"/>
          <p:cNvSpPr txBox="1">
            <a:spLocks noChangeArrowheads="1"/>
          </p:cNvSpPr>
          <p:nvPr/>
        </p:nvSpPr>
        <p:spPr bwMode="auto">
          <a:xfrm>
            <a:off x="6538913" y="2633663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345" name="Object 18"/>
          <p:cNvGraphicFramePr>
            <a:graphicFrameLocks noChangeAspect="1"/>
          </p:cNvGraphicFramePr>
          <p:nvPr/>
        </p:nvGraphicFramePr>
        <p:xfrm>
          <a:off x="7348538" y="2717800"/>
          <a:ext cx="99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Equation" r:id="rId15" imgW="533400" imgH="203200" progId="Equation.DSMT4">
                  <p:embed/>
                </p:oleObj>
              </mc:Choice>
              <mc:Fallback>
                <p:oleObj name="Equation" r:id="rId15" imgW="533400" imgH="203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8538" y="2717800"/>
                        <a:ext cx="99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4" name="Text Box 19"/>
          <p:cNvSpPr txBox="1">
            <a:spLocks noChangeArrowheads="1"/>
          </p:cNvSpPr>
          <p:nvPr/>
        </p:nvSpPr>
        <p:spPr bwMode="auto">
          <a:xfrm>
            <a:off x="8247063" y="264795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4365" name="Text Box 20"/>
          <p:cNvSpPr txBox="1">
            <a:spLocks noChangeArrowheads="1"/>
          </p:cNvSpPr>
          <p:nvPr/>
        </p:nvSpPr>
        <p:spPr bwMode="auto">
          <a:xfrm>
            <a:off x="109538" y="3138488"/>
            <a:ext cx="42910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概率密度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或称为随机变量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346" name="Object 21"/>
          <p:cNvGraphicFramePr>
            <a:graphicFrameLocks noChangeAspect="1"/>
          </p:cNvGraphicFramePr>
          <p:nvPr/>
        </p:nvGraphicFramePr>
        <p:xfrm>
          <a:off x="4270375" y="3175000"/>
          <a:ext cx="4429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Equation" r:id="rId17" imgW="139700" imgH="127000" progId="Equation.DSMT4">
                  <p:embed/>
                </p:oleObj>
              </mc:Choice>
              <mc:Fallback>
                <p:oleObj name="Equation" r:id="rId17" imgW="139700" imgH="1270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3175000"/>
                        <a:ext cx="4429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6" name="Text Box 22"/>
          <p:cNvSpPr txBox="1">
            <a:spLocks noChangeArrowheads="1"/>
          </p:cNvSpPr>
          <p:nvPr/>
        </p:nvSpPr>
        <p:spPr bwMode="auto">
          <a:xfrm>
            <a:off x="4575175" y="31242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4347" name="Object 23"/>
          <p:cNvGraphicFramePr>
            <a:graphicFrameLocks noChangeAspect="1"/>
          </p:cNvGraphicFramePr>
          <p:nvPr/>
        </p:nvGraphicFramePr>
        <p:xfrm>
          <a:off x="5026025" y="3157538"/>
          <a:ext cx="4286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Equation" r:id="rId19" imgW="101600" imgH="127000" progId="Equation.DSMT4">
                  <p:embed/>
                </p:oleObj>
              </mc:Choice>
              <mc:Fallback>
                <p:oleObj name="Equation" r:id="rId19" imgW="101600" imgH="1270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025" y="3157538"/>
                        <a:ext cx="428625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7" name="Text Box 24"/>
          <p:cNvSpPr txBox="1">
            <a:spLocks noChangeArrowheads="1"/>
          </p:cNvSpPr>
          <p:nvPr/>
        </p:nvSpPr>
        <p:spPr bwMode="auto">
          <a:xfrm>
            <a:off x="5275263" y="3138488"/>
            <a:ext cx="2762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联合概率密度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solidFill>
                <a:schemeClr val="tx2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3913" name="Text Box 25"/>
          <p:cNvSpPr txBox="1">
            <a:spLocks noChangeArrowheads="1"/>
          </p:cNvSpPr>
          <p:nvPr/>
        </p:nvSpPr>
        <p:spPr bwMode="auto">
          <a:xfrm>
            <a:off x="914400" y="3652838"/>
            <a:ext cx="1612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概率密度</a:t>
            </a:r>
            <a:endParaRPr kumimoji="1"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3914" name="Object 26"/>
          <p:cNvGraphicFramePr>
            <a:graphicFrameLocks noChangeAspect="1"/>
          </p:cNvGraphicFramePr>
          <p:nvPr/>
        </p:nvGraphicFramePr>
        <p:xfrm>
          <a:off x="2389188" y="3705225"/>
          <a:ext cx="114141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0" name="Equation" r:id="rId21" imgW="469900" imgH="165100" progId="Equation.DSMT4">
                  <p:embed/>
                </p:oleObj>
              </mc:Choice>
              <mc:Fallback>
                <p:oleObj name="Equation" r:id="rId21" imgW="469900" imgH="1651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188" y="3705225"/>
                        <a:ext cx="114141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915" name="Text Box 27"/>
          <p:cNvSpPr txBox="1">
            <a:spLocks noChangeArrowheads="1"/>
          </p:cNvSpPr>
          <p:nvPr/>
        </p:nvSpPr>
        <p:spPr bwMode="auto">
          <a:xfrm>
            <a:off x="3397250" y="3686175"/>
            <a:ext cx="1822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的性质</a:t>
            </a:r>
            <a:endParaRPr kumimoji="1"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3916" name="AutoShape 28"/>
          <p:cNvSpPr>
            <a:spLocks noChangeArrowheads="1"/>
          </p:cNvSpPr>
          <p:nvPr/>
        </p:nvSpPr>
        <p:spPr bwMode="auto">
          <a:xfrm>
            <a:off x="533400" y="3738563"/>
            <a:ext cx="381000" cy="381000"/>
          </a:xfrm>
          <a:prstGeom prst="star4">
            <a:avLst>
              <a:gd name="adj" fmla="val 12500"/>
            </a:avLst>
          </a:prstGeom>
          <a:solidFill>
            <a:srgbClr val="FF33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800" b="1">
              <a:ea typeface="楷体_GB2312" panose="02010609030101010101" pitchFamily="49" charset="-122"/>
            </a:endParaRPr>
          </a:p>
        </p:txBody>
      </p:sp>
      <p:grpSp>
        <p:nvGrpSpPr>
          <p:cNvPr id="2" name="Group 29"/>
          <p:cNvGrpSpPr/>
          <p:nvPr/>
        </p:nvGrpSpPr>
        <p:grpSpPr bwMode="auto">
          <a:xfrm>
            <a:off x="838200" y="4214813"/>
            <a:ext cx="5519738" cy="1981200"/>
            <a:chOff x="528" y="2655"/>
            <a:chExt cx="3160" cy="1248"/>
          </a:xfrm>
        </p:grpSpPr>
        <p:sp>
          <p:nvSpPr>
            <p:cNvPr id="14372" name="Text Box 30"/>
            <p:cNvSpPr txBox="1">
              <a:spLocks noChangeArrowheads="1"/>
            </p:cNvSpPr>
            <p:nvPr/>
          </p:nvSpPr>
          <p:spPr bwMode="auto">
            <a:xfrm>
              <a:off x="528" y="2655"/>
              <a:ext cx="27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首先回忆</a:t>
              </a:r>
              <a:r>
                <a:rPr kumimoji="1" lang="zh-CN" altLang="en-US" sz="2400" b="1">
                  <a:solidFill>
                    <a:srgbClr val="3333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一维概率密度的性质</a:t>
              </a:r>
              <a:endParaRPr kumimoji="1" lang="zh-CN" altLang="en-US" sz="24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4349" name="Object 31"/>
            <p:cNvGraphicFramePr>
              <a:graphicFrameLocks noChangeAspect="1"/>
            </p:cNvGraphicFramePr>
            <p:nvPr/>
          </p:nvGraphicFramePr>
          <p:xfrm>
            <a:off x="1010" y="2985"/>
            <a:ext cx="692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1" name="Equation" r:id="rId23" imgW="1714500" imgH="469900" progId="Equation.DSMT4">
                    <p:embed/>
                  </p:oleObj>
                </mc:Choice>
                <mc:Fallback>
                  <p:oleObj name="Equation" r:id="rId23" imgW="1714500" imgH="4699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0" y="2985"/>
                          <a:ext cx="692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3" name="Text Box 32"/>
            <p:cNvSpPr txBox="1">
              <a:spLocks noChangeArrowheads="1"/>
            </p:cNvSpPr>
            <p:nvPr/>
          </p:nvSpPr>
          <p:spPr bwMode="auto">
            <a:xfrm>
              <a:off x="720" y="2892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①</a:t>
              </a:r>
              <a:endPara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14374" name="Text Box 33"/>
            <p:cNvSpPr txBox="1">
              <a:spLocks noChangeArrowheads="1"/>
            </p:cNvSpPr>
            <p:nvPr/>
          </p:nvSpPr>
          <p:spPr bwMode="auto">
            <a:xfrm>
              <a:off x="711" y="3234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③</a:t>
              </a:r>
              <a:endPara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4350" name="Object 34"/>
            <p:cNvGraphicFramePr>
              <a:graphicFrameLocks noChangeAspect="1"/>
            </p:cNvGraphicFramePr>
            <p:nvPr/>
          </p:nvGraphicFramePr>
          <p:xfrm>
            <a:off x="1008" y="3309"/>
            <a:ext cx="377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2" name="Equation" r:id="rId25" imgW="901700" imgH="457200" progId="Equation.DSMT4">
                    <p:embed/>
                  </p:oleObj>
                </mc:Choice>
                <mc:Fallback>
                  <p:oleObj name="Equation" r:id="rId25" imgW="901700" imgH="4572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3309"/>
                          <a:ext cx="377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5" name="Text Box 35"/>
            <p:cNvSpPr txBox="1">
              <a:spLocks noChangeArrowheads="1"/>
            </p:cNvSpPr>
            <p:nvPr/>
          </p:nvSpPr>
          <p:spPr bwMode="auto">
            <a:xfrm>
              <a:off x="702" y="3528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④</a:t>
              </a:r>
              <a:endPara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4351" name="Object 36"/>
            <p:cNvGraphicFramePr>
              <a:graphicFrameLocks noChangeAspect="1"/>
            </p:cNvGraphicFramePr>
            <p:nvPr/>
          </p:nvGraphicFramePr>
          <p:xfrm>
            <a:off x="1004" y="3520"/>
            <a:ext cx="761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3" name="Equation" r:id="rId27" imgW="1879600" imgH="914400" progId="Equation.DSMT4">
                    <p:embed/>
                  </p:oleObj>
                </mc:Choice>
                <mc:Fallback>
                  <p:oleObj name="Equation" r:id="rId27" imgW="1879600" imgH="914400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" y="3520"/>
                          <a:ext cx="761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6" name="Text Box 37"/>
            <p:cNvSpPr txBox="1">
              <a:spLocks noChangeArrowheads="1"/>
            </p:cNvSpPr>
            <p:nvPr/>
          </p:nvSpPr>
          <p:spPr bwMode="auto">
            <a:xfrm>
              <a:off x="2286" y="2919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②</a:t>
              </a:r>
              <a:endPara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4352" name="Object 38"/>
            <p:cNvGraphicFramePr>
              <a:graphicFrameLocks noChangeAspect="1"/>
            </p:cNvGraphicFramePr>
            <p:nvPr/>
          </p:nvGraphicFramePr>
          <p:xfrm>
            <a:off x="2599" y="2917"/>
            <a:ext cx="1089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4" name="Equation" r:id="rId29" imgW="2730500" imgH="863600" progId="Equation.DSMT4">
                    <p:embed/>
                  </p:oleObj>
                </mc:Choice>
                <mc:Fallback>
                  <p:oleObj name="Equation" r:id="rId29" imgW="2730500" imgH="8636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9" y="2917"/>
                          <a:ext cx="1089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7" name="Text Box 39"/>
            <p:cNvSpPr txBox="1">
              <a:spLocks noChangeArrowheads="1"/>
            </p:cNvSpPr>
            <p:nvPr/>
          </p:nvSpPr>
          <p:spPr bwMode="auto">
            <a:xfrm>
              <a:off x="1340" y="325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在</a:t>
              </a:r>
              <a:endParaRPr kumimoji="1" lang="zh-CN" altLang="en-US" sz="24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4353" name="Object 40"/>
            <p:cNvGraphicFramePr>
              <a:graphicFrameLocks noChangeAspect="1"/>
            </p:cNvGraphicFramePr>
            <p:nvPr/>
          </p:nvGraphicFramePr>
          <p:xfrm>
            <a:off x="1616" y="3342"/>
            <a:ext cx="112" cy="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5" name="Equation" r:id="rId31" imgW="228600" imgH="241300" progId="Equation.DSMT4">
                    <p:embed/>
                  </p:oleObj>
                </mc:Choice>
                <mc:Fallback>
                  <p:oleObj name="Equation" r:id="rId31" imgW="228600" imgH="2413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6" y="3342"/>
                          <a:ext cx="112" cy="1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8" name="Text Box 41"/>
            <p:cNvSpPr txBox="1">
              <a:spLocks noChangeArrowheads="1"/>
            </p:cNvSpPr>
            <p:nvPr/>
          </p:nvSpPr>
          <p:spPr bwMode="auto">
            <a:xfrm>
              <a:off x="1680" y="3264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点连续，则</a:t>
              </a:r>
              <a:endParaRPr kumimoji="1" lang="zh-CN" altLang="en-US" sz="24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4354" name="Object 42"/>
            <p:cNvGraphicFramePr>
              <a:graphicFrameLocks noChangeAspect="1"/>
            </p:cNvGraphicFramePr>
            <p:nvPr/>
          </p:nvGraphicFramePr>
          <p:xfrm>
            <a:off x="2677" y="3294"/>
            <a:ext cx="1011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96" name="Equation" r:id="rId33" imgW="2527300" imgH="558800" progId="Equation.DSMT4">
                    <p:embed/>
                  </p:oleObj>
                </mc:Choice>
                <mc:Fallback>
                  <p:oleObj name="Equation" r:id="rId33" imgW="2527300" imgH="5588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7" y="3294"/>
                          <a:ext cx="1011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9" name="Text Box 43"/>
            <p:cNvSpPr txBox="1">
              <a:spLocks noChangeArrowheads="1"/>
            </p:cNvSpPr>
            <p:nvPr/>
          </p:nvSpPr>
          <p:spPr bwMode="auto">
            <a:xfrm>
              <a:off x="1737" y="3555"/>
              <a:ext cx="8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表示面积</a:t>
              </a:r>
              <a:r>
                <a:rPr kumimoji="1" lang="en-US" altLang="zh-CN" sz="24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.</a:t>
              </a:r>
              <a:endParaRPr kumimoji="1" lang="en-US" altLang="zh-CN" sz="24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3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3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913" grpId="0" autoUpdateAnimBg="0" build="p"/>
      <p:bldP spid="293915" grpId="0" autoUpdateAnimBg="0" build="p"/>
      <p:bldP spid="2939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ext Box 2"/>
          <p:cNvSpPr txBox="1">
            <a:spLocks noChangeArrowheads="1"/>
          </p:cNvSpPr>
          <p:nvPr/>
        </p:nvSpPr>
        <p:spPr bwMode="auto">
          <a:xfrm>
            <a:off x="457200" y="1081088"/>
            <a:ext cx="54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①</a:t>
            </a:r>
            <a:endParaRPr kumimoji="1" lang="en-US" altLang="zh-CN" sz="2800" b="1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4915" name="Object 3"/>
          <p:cNvGraphicFramePr>
            <a:graphicFrameLocks noChangeAspect="1"/>
          </p:cNvGraphicFramePr>
          <p:nvPr/>
        </p:nvGraphicFramePr>
        <p:xfrm>
          <a:off x="949325" y="1000125"/>
          <a:ext cx="169386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Equation" r:id="rId1" imgW="711200" imgH="165100" progId="Equation.DSMT4">
                  <p:embed/>
                </p:oleObj>
              </mc:Choice>
              <mc:Fallback>
                <p:oleObj name="Equation" r:id="rId1" imgW="711200" imgH="165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1000125"/>
                        <a:ext cx="1693863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16" name="Text Box 4"/>
          <p:cNvSpPr txBox="1">
            <a:spLocks noChangeArrowheads="1"/>
          </p:cNvSpPr>
          <p:nvPr/>
        </p:nvSpPr>
        <p:spPr bwMode="auto">
          <a:xfrm>
            <a:off x="441325" y="1690688"/>
            <a:ext cx="54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②</a:t>
            </a:r>
            <a:endParaRPr kumimoji="1" lang="en-US" altLang="zh-CN" sz="2800" b="1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4917" name="Object 5"/>
          <p:cNvGraphicFramePr>
            <a:graphicFrameLocks noChangeAspect="1"/>
          </p:cNvGraphicFramePr>
          <p:nvPr/>
        </p:nvGraphicFramePr>
        <p:xfrm>
          <a:off x="863600" y="1528763"/>
          <a:ext cx="3146425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Equation" r:id="rId3" imgW="1384300" imgH="292100" progId="Equation.DSMT4">
                  <p:embed/>
                </p:oleObj>
              </mc:Choice>
              <mc:Fallback>
                <p:oleObj name="Equation" r:id="rId3" imgW="1384300" imgH="292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528763"/>
                        <a:ext cx="3146425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18" name="Text Box 6"/>
          <p:cNvSpPr txBox="1">
            <a:spLocks noChangeArrowheads="1"/>
          </p:cNvSpPr>
          <p:nvPr/>
        </p:nvSpPr>
        <p:spPr bwMode="auto">
          <a:xfrm>
            <a:off x="442913" y="2300288"/>
            <a:ext cx="5413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③</a:t>
            </a:r>
            <a:endParaRPr kumimoji="1" lang="en-US" altLang="zh-CN" sz="2800" b="1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4919" name="Text Box 7"/>
          <p:cNvSpPr txBox="1">
            <a:spLocks noChangeArrowheads="1"/>
          </p:cNvSpPr>
          <p:nvPr/>
        </p:nvSpPr>
        <p:spPr bwMode="auto">
          <a:xfrm>
            <a:off x="869950" y="23018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4920" name="Object 8"/>
          <p:cNvGraphicFramePr>
            <a:graphicFrameLocks noChangeAspect="1"/>
          </p:cNvGraphicFramePr>
          <p:nvPr/>
        </p:nvGraphicFramePr>
        <p:xfrm>
          <a:off x="1247775" y="2347913"/>
          <a:ext cx="10668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Equation" r:id="rId5" imgW="431800" imgH="152400" progId="Equation.DSMT4">
                  <p:embed/>
                </p:oleObj>
              </mc:Choice>
              <mc:Fallback>
                <p:oleObj name="Equation" r:id="rId5" imgW="431800" imgH="152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2347913"/>
                        <a:ext cx="10668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21" name="Text Box 9"/>
          <p:cNvSpPr txBox="1">
            <a:spLocks noChangeArrowheads="1"/>
          </p:cNvSpPr>
          <p:nvPr/>
        </p:nvSpPr>
        <p:spPr bwMode="auto">
          <a:xfrm>
            <a:off x="2209800" y="2300288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在点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4922" name="Object 10"/>
          <p:cNvGraphicFramePr>
            <a:graphicFrameLocks noChangeAspect="1"/>
          </p:cNvGraphicFramePr>
          <p:nvPr/>
        </p:nvGraphicFramePr>
        <p:xfrm>
          <a:off x="3000375" y="2347913"/>
          <a:ext cx="8461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1" name="Equation" r:id="rId7" imgW="330200" imgH="152400" progId="Equation.DSMT4">
                  <p:embed/>
                </p:oleObj>
              </mc:Choice>
              <mc:Fallback>
                <p:oleObj name="Equation" r:id="rId7" imgW="330200" imgH="1524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2347913"/>
                        <a:ext cx="8461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23" name="Text Box 11"/>
          <p:cNvSpPr txBox="1">
            <a:spLocks noChangeArrowheads="1"/>
          </p:cNvSpPr>
          <p:nvPr/>
        </p:nvSpPr>
        <p:spPr bwMode="auto">
          <a:xfrm>
            <a:off x="3733800" y="2333625"/>
            <a:ext cx="1970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连续，则有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4924" name="Object 12"/>
          <p:cNvGraphicFramePr>
            <a:graphicFrameLocks noChangeAspect="1"/>
          </p:cNvGraphicFramePr>
          <p:nvPr/>
        </p:nvGraphicFramePr>
        <p:xfrm>
          <a:off x="5618163" y="2101850"/>
          <a:ext cx="2655887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2" name="Equation" r:id="rId9" imgW="1231900" imgH="419100" progId="Equation.DSMT4">
                  <p:embed/>
                </p:oleObj>
              </mc:Choice>
              <mc:Fallback>
                <p:oleObj name="Equation" r:id="rId9" imgW="1231900" imgH="4191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3" y="2101850"/>
                        <a:ext cx="2655887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25" name="Text Box 13"/>
          <p:cNvSpPr txBox="1">
            <a:spLocks noChangeArrowheads="1"/>
          </p:cNvSpPr>
          <p:nvPr/>
        </p:nvSpPr>
        <p:spPr bwMode="auto">
          <a:xfrm>
            <a:off x="441325" y="3062288"/>
            <a:ext cx="54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④</a:t>
            </a:r>
            <a:endParaRPr kumimoji="1" lang="en-US" altLang="zh-CN" sz="2800" b="1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4926" name="Object 14"/>
          <p:cNvGraphicFramePr>
            <a:graphicFrameLocks noChangeAspect="1"/>
          </p:cNvGraphicFramePr>
          <p:nvPr/>
        </p:nvGraphicFramePr>
        <p:xfrm>
          <a:off x="914400" y="3124200"/>
          <a:ext cx="30162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Equation" r:id="rId11" imgW="1320800" imgH="152400" progId="Equation.DSMT4">
                  <p:embed/>
                </p:oleObj>
              </mc:Choice>
              <mc:Fallback>
                <p:oleObj name="Equation" r:id="rId11" imgW="1320800" imgH="1524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30162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27" name="Text Box 15"/>
          <p:cNvSpPr txBox="1">
            <a:spLocks noChangeArrowheads="1"/>
          </p:cNvSpPr>
          <p:nvPr/>
        </p:nvSpPr>
        <p:spPr bwMode="auto">
          <a:xfrm>
            <a:off x="3810000" y="3138488"/>
            <a:ext cx="45593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即连续型随机变量在某点的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4928" name="Text Box 16"/>
          <p:cNvSpPr txBox="1">
            <a:spLocks noChangeArrowheads="1"/>
          </p:cNvSpPr>
          <p:nvPr/>
        </p:nvSpPr>
        <p:spPr bwMode="auto">
          <a:xfrm>
            <a:off x="842963" y="3671888"/>
            <a:ext cx="180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概率为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0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；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4929" name="Object 17"/>
          <p:cNvGraphicFramePr>
            <a:graphicFrameLocks noChangeAspect="1"/>
          </p:cNvGraphicFramePr>
          <p:nvPr/>
        </p:nvGraphicFramePr>
        <p:xfrm>
          <a:off x="1371600" y="4859338"/>
          <a:ext cx="4181475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4" name="Equation" r:id="rId13" imgW="1930400" imgH="342900" progId="Equation.DSMT4">
                  <p:embed/>
                </p:oleObj>
              </mc:Choice>
              <mc:Fallback>
                <p:oleObj name="Equation" r:id="rId13" imgW="1930400" imgH="3429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859338"/>
                        <a:ext cx="4181475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18"/>
          <p:cNvSpPr txBox="1">
            <a:spLocks noChangeArrowheads="1"/>
          </p:cNvSpPr>
          <p:nvPr/>
        </p:nvSpPr>
        <p:spPr bwMode="auto">
          <a:xfrm>
            <a:off x="747713" y="381000"/>
            <a:ext cx="5768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二维概率密度            的性质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5388" name="AutoShape 19"/>
          <p:cNvSpPr>
            <a:spLocks noChangeArrowheads="1"/>
          </p:cNvSpPr>
          <p:nvPr/>
        </p:nvSpPr>
        <p:spPr bwMode="auto">
          <a:xfrm>
            <a:off x="457200" y="490538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FF0066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zh-CN" altLang="zh-CN" sz="2800" b="1">
              <a:solidFill>
                <a:srgbClr val="660033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4932" name="Text Box 20"/>
          <p:cNvSpPr txBox="1">
            <a:spLocks noChangeArrowheads="1"/>
          </p:cNvSpPr>
          <p:nvPr/>
        </p:nvSpPr>
        <p:spPr bwMode="auto">
          <a:xfrm>
            <a:off x="468313" y="4276725"/>
            <a:ext cx="4568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ea typeface="楷体_GB2312" panose="02010609030101010101" pitchFamily="49" charset="-122"/>
              </a:rPr>
              <a:t>⑤</a:t>
            </a:r>
            <a:r>
              <a:rPr kumimoji="1" lang="en-US" altLang="zh-CN" sz="2800" b="1">
                <a:solidFill>
                  <a:srgbClr val="FF33CC"/>
                </a:solidFill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落入某区域内的概率公式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4933" name="AutoShape 21"/>
          <p:cNvSpPr>
            <a:spLocks noChangeArrowheads="1"/>
          </p:cNvSpPr>
          <p:nvPr/>
        </p:nvSpPr>
        <p:spPr bwMode="auto">
          <a:xfrm>
            <a:off x="3492500" y="5589588"/>
            <a:ext cx="2663825" cy="1152525"/>
          </a:xfrm>
          <a:prstGeom prst="cloudCallout">
            <a:avLst>
              <a:gd name="adj1" fmla="val -27588"/>
              <a:gd name="adj2" fmla="val -67750"/>
            </a:avLst>
          </a:prstGeom>
          <a:solidFill>
            <a:schemeClr val="bg1"/>
          </a:solidFill>
          <a:ln w="19050">
            <a:solidFill>
              <a:srgbClr val="008000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求它可能要用累次积分</a:t>
            </a:r>
            <a:r>
              <a:rPr kumimoji="1" lang="en-US" altLang="zh-CN" sz="24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!</a:t>
            </a:r>
            <a:endParaRPr kumimoji="1" lang="en-US" altLang="zh-CN" sz="2400" b="1">
              <a:solidFill>
                <a:srgbClr val="3333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94934" name="AutoShape 22"/>
          <p:cNvSpPr>
            <a:spLocks noChangeArrowheads="1"/>
          </p:cNvSpPr>
          <p:nvPr/>
        </p:nvSpPr>
        <p:spPr bwMode="auto">
          <a:xfrm>
            <a:off x="179388" y="5445125"/>
            <a:ext cx="2665412" cy="1152525"/>
          </a:xfrm>
          <a:prstGeom prst="cloudCallout">
            <a:avLst>
              <a:gd name="adj1" fmla="val 43093"/>
              <a:gd name="adj2" fmla="val -64046"/>
            </a:avLst>
          </a:prstGeom>
          <a:solidFill>
            <a:schemeClr val="bg1"/>
          </a:solidFill>
          <a:ln w="19050">
            <a:solidFill>
              <a:srgbClr val="008000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曲顶柱体的体积</a:t>
            </a:r>
            <a:r>
              <a:rPr kumimoji="1" lang="en-US" altLang="zh-CN" sz="24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!</a:t>
            </a:r>
            <a:endParaRPr kumimoji="1" lang="en-US" altLang="zh-CN" sz="2400" b="1">
              <a:solidFill>
                <a:srgbClr val="3333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2" name="Group 65"/>
          <p:cNvGrpSpPr/>
          <p:nvPr/>
        </p:nvGrpSpPr>
        <p:grpSpPr bwMode="auto">
          <a:xfrm>
            <a:off x="5724525" y="3933825"/>
            <a:ext cx="3432175" cy="2365375"/>
            <a:chOff x="2426" y="2659"/>
            <a:chExt cx="2162" cy="1490"/>
          </a:xfrm>
        </p:grpSpPr>
        <p:graphicFrame>
          <p:nvGraphicFramePr>
            <p:cNvPr id="15370" name="Object 16"/>
            <p:cNvGraphicFramePr>
              <a:graphicFrameLocks noChangeAspect="1"/>
            </p:cNvGraphicFramePr>
            <p:nvPr/>
          </p:nvGraphicFramePr>
          <p:xfrm>
            <a:off x="3592" y="2755"/>
            <a:ext cx="996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5" name="Equation" r:id="rId15" imgW="660400" imgH="152400" progId="Equation.DSMT4">
                    <p:embed/>
                  </p:oleObj>
                </mc:Choice>
                <mc:Fallback>
                  <p:oleObj name="Equation" r:id="rId15" imgW="660400" imgH="1524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2" y="2755"/>
                          <a:ext cx="996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393" name="Group 25"/>
            <p:cNvGrpSpPr/>
            <p:nvPr/>
          </p:nvGrpSpPr>
          <p:grpSpPr bwMode="auto">
            <a:xfrm>
              <a:off x="2426" y="2659"/>
              <a:ext cx="1680" cy="1490"/>
              <a:chOff x="3744" y="109"/>
              <a:chExt cx="1867" cy="1657"/>
            </a:xfrm>
          </p:grpSpPr>
          <p:graphicFrame>
            <p:nvGraphicFramePr>
              <p:cNvPr id="15372" name="Object 26"/>
              <p:cNvGraphicFramePr>
                <a:graphicFrameLocks noChangeAspect="1"/>
              </p:cNvGraphicFramePr>
              <p:nvPr/>
            </p:nvGraphicFramePr>
            <p:xfrm>
              <a:off x="4234" y="109"/>
              <a:ext cx="188" cy="1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6" name="公式" r:id="rId17" imgW="101600" imgH="101600" progId="Equation.3">
                      <p:embed/>
                    </p:oleObj>
                  </mc:Choice>
                  <mc:Fallback>
                    <p:oleObj name="公式" r:id="rId17" imgW="101600" imgH="101600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4" y="109"/>
                            <a:ext cx="188" cy="1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5394" name="Group 27"/>
              <p:cNvGrpSpPr/>
              <p:nvPr/>
            </p:nvGrpSpPr>
            <p:grpSpPr bwMode="auto">
              <a:xfrm>
                <a:off x="3744" y="135"/>
                <a:ext cx="1776" cy="1392"/>
                <a:chOff x="3840" y="432"/>
                <a:chExt cx="1776" cy="1392"/>
              </a:xfrm>
            </p:grpSpPr>
            <p:sp>
              <p:nvSpPr>
                <p:cNvPr id="15415" name="Line 28"/>
                <p:cNvSpPr>
                  <a:spLocks noChangeShapeType="1"/>
                </p:cNvSpPr>
                <p:nvPr/>
              </p:nvSpPr>
              <p:spPr bwMode="auto">
                <a:xfrm>
                  <a:off x="4272" y="1824"/>
                  <a:ext cx="134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16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4272" y="432"/>
                  <a:ext cx="0" cy="13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17" name="Line 30"/>
                <p:cNvSpPr>
                  <a:spLocks noChangeShapeType="1"/>
                </p:cNvSpPr>
                <p:nvPr/>
              </p:nvSpPr>
              <p:spPr bwMode="auto">
                <a:xfrm flipH="1" flipV="1">
                  <a:off x="3840" y="1200"/>
                  <a:ext cx="432" cy="62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5373" name="Object 31"/>
              <p:cNvGraphicFramePr>
                <a:graphicFrameLocks noChangeAspect="1"/>
              </p:cNvGraphicFramePr>
              <p:nvPr/>
            </p:nvGraphicFramePr>
            <p:xfrm>
              <a:off x="5424" y="1536"/>
              <a:ext cx="187" cy="2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7" name="公式" r:id="rId19" imgW="101600" imgH="127000" progId="Equation.3">
                      <p:embed/>
                    </p:oleObj>
                  </mc:Choice>
                  <mc:Fallback>
                    <p:oleObj name="公式" r:id="rId19" imgW="101600" imgH="127000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24" y="1536"/>
                            <a:ext cx="187" cy="2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74" name="Object 32"/>
              <p:cNvGraphicFramePr>
                <a:graphicFrameLocks noChangeAspect="1"/>
              </p:cNvGraphicFramePr>
              <p:nvPr/>
            </p:nvGraphicFramePr>
            <p:xfrm>
              <a:off x="3792" y="751"/>
              <a:ext cx="209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8" name="公式" r:id="rId21" imgW="127000" imgH="152400" progId="Equation.3">
                      <p:embed/>
                    </p:oleObj>
                  </mc:Choice>
                  <mc:Fallback>
                    <p:oleObj name="公式" r:id="rId21" imgW="127000" imgH="15240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751"/>
                            <a:ext cx="209" cy="2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75" name="Object 33"/>
              <p:cNvGraphicFramePr>
                <a:graphicFrameLocks noChangeAspect="1"/>
              </p:cNvGraphicFramePr>
              <p:nvPr/>
            </p:nvGraphicFramePr>
            <p:xfrm>
              <a:off x="4139" y="1536"/>
              <a:ext cx="187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9" name="公式" r:id="rId23" imgW="101600" imgH="127000" progId="Equation.3">
                      <p:embed/>
                    </p:oleObj>
                  </mc:Choice>
                  <mc:Fallback>
                    <p:oleObj name="公式" r:id="rId23" imgW="101600" imgH="127000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39" y="1536"/>
                            <a:ext cx="187" cy="2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5395" name="Group 34"/>
              <p:cNvGrpSpPr/>
              <p:nvPr/>
            </p:nvGrpSpPr>
            <p:grpSpPr bwMode="auto">
              <a:xfrm>
                <a:off x="4320" y="231"/>
                <a:ext cx="1147" cy="1535"/>
                <a:chOff x="4320" y="231"/>
                <a:chExt cx="1147" cy="1535"/>
              </a:xfrm>
            </p:grpSpPr>
            <p:grpSp>
              <p:nvGrpSpPr>
                <p:cNvPr id="15396" name="Group 35"/>
                <p:cNvGrpSpPr/>
                <p:nvPr/>
              </p:nvGrpSpPr>
              <p:grpSpPr bwMode="auto">
                <a:xfrm>
                  <a:off x="4320" y="231"/>
                  <a:ext cx="775" cy="1202"/>
                  <a:chOff x="4512" y="144"/>
                  <a:chExt cx="775" cy="1202"/>
                </a:xfrm>
              </p:grpSpPr>
              <p:grpSp>
                <p:nvGrpSpPr>
                  <p:cNvPr id="15399" name="Group 36"/>
                  <p:cNvGrpSpPr/>
                  <p:nvPr/>
                </p:nvGrpSpPr>
                <p:grpSpPr bwMode="auto">
                  <a:xfrm>
                    <a:off x="4512" y="338"/>
                    <a:ext cx="775" cy="1008"/>
                    <a:chOff x="4512" y="338"/>
                    <a:chExt cx="775" cy="1008"/>
                  </a:xfrm>
                </p:grpSpPr>
                <p:sp>
                  <p:nvSpPr>
                    <p:cNvPr id="15407" name="Line 3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752" y="674"/>
                      <a:ext cx="0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08" name="Line 3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040" y="338"/>
                      <a:ext cx="0" cy="52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09" name="Line 39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519" y="1002"/>
                      <a:ext cx="240" cy="3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0" name="Line 40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5047" y="859"/>
                      <a:ext cx="240" cy="33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1" name="Arc 41"/>
                    <p:cNvSpPr/>
                    <p:nvPr/>
                  </p:nvSpPr>
                  <p:spPr bwMode="auto">
                    <a:xfrm flipV="1">
                      <a:off x="4759" y="1192"/>
                      <a:ext cx="528" cy="143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2" name="Arc 42"/>
                    <p:cNvSpPr/>
                    <p:nvPr/>
                  </p:nvSpPr>
                  <p:spPr bwMode="auto">
                    <a:xfrm flipH="1">
                      <a:off x="4512" y="859"/>
                      <a:ext cx="528" cy="143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3" name="Line 4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280" y="480"/>
                      <a:ext cx="0" cy="7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4" name="Line 4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512" y="432"/>
                      <a:ext cx="0" cy="57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400" name="Group 45"/>
                  <p:cNvGrpSpPr/>
                  <p:nvPr/>
                </p:nvGrpSpPr>
                <p:grpSpPr bwMode="auto">
                  <a:xfrm>
                    <a:off x="4512" y="144"/>
                    <a:ext cx="775" cy="581"/>
                    <a:chOff x="4512" y="144"/>
                    <a:chExt cx="775" cy="581"/>
                  </a:xfrm>
                </p:grpSpPr>
                <p:sp>
                  <p:nvSpPr>
                    <p:cNvPr id="15401" name="Freeform 46"/>
                    <p:cNvSpPr/>
                    <p:nvPr/>
                  </p:nvSpPr>
                  <p:spPr bwMode="auto">
                    <a:xfrm>
                      <a:off x="4759" y="423"/>
                      <a:ext cx="528" cy="254"/>
                    </a:xfrm>
                    <a:custGeom>
                      <a:avLst/>
                      <a:gdLst>
                        <a:gd name="T0" fmla="*/ 0 w 528"/>
                        <a:gd name="T1" fmla="*/ 232 h 256"/>
                        <a:gd name="T2" fmla="*/ 96 w 528"/>
                        <a:gd name="T3" fmla="*/ 100 h 256"/>
                        <a:gd name="T4" fmla="*/ 240 w 528"/>
                        <a:gd name="T5" fmla="*/ 16 h 256"/>
                        <a:gd name="T6" fmla="*/ 384 w 528"/>
                        <a:gd name="T7" fmla="*/ 16 h 256"/>
                        <a:gd name="T8" fmla="*/ 528 w 528"/>
                        <a:gd name="T9" fmla="*/ 64 h 25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528"/>
                        <a:gd name="T16" fmla="*/ 0 h 256"/>
                        <a:gd name="T17" fmla="*/ 528 w 528"/>
                        <a:gd name="T18" fmla="*/ 256 h 25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528" h="256">
                          <a:moveTo>
                            <a:pt x="0" y="256"/>
                          </a:moveTo>
                          <a:cubicBezTo>
                            <a:pt x="28" y="204"/>
                            <a:pt x="56" y="152"/>
                            <a:pt x="96" y="112"/>
                          </a:cubicBezTo>
                          <a:cubicBezTo>
                            <a:pt x="136" y="72"/>
                            <a:pt x="192" y="32"/>
                            <a:pt x="240" y="16"/>
                          </a:cubicBezTo>
                          <a:cubicBezTo>
                            <a:pt x="288" y="0"/>
                            <a:pt x="336" y="8"/>
                            <a:pt x="384" y="16"/>
                          </a:cubicBezTo>
                          <a:cubicBezTo>
                            <a:pt x="432" y="24"/>
                            <a:pt x="504" y="56"/>
                            <a:pt x="528" y="64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chemeClr val="tx1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5402" name="Group 47"/>
                    <p:cNvGrpSpPr/>
                    <p:nvPr/>
                  </p:nvGrpSpPr>
                  <p:grpSpPr bwMode="auto">
                    <a:xfrm>
                      <a:off x="4512" y="144"/>
                      <a:ext cx="768" cy="581"/>
                      <a:chOff x="4512" y="96"/>
                      <a:chExt cx="768" cy="581"/>
                    </a:xfrm>
                  </p:grpSpPr>
                  <p:sp>
                    <p:nvSpPr>
                      <p:cNvPr id="15403" name="Arc 48"/>
                      <p:cNvSpPr/>
                      <p:nvPr/>
                    </p:nvSpPr>
                    <p:spPr bwMode="auto">
                      <a:xfrm>
                        <a:off x="4519" y="439"/>
                        <a:ext cx="240" cy="238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04" name="Freeform 49"/>
                      <p:cNvSpPr/>
                      <p:nvPr/>
                    </p:nvSpPr>
                    <p:spPr bwMode="auto">
                      <a:xfrm>
                        <a:off x="4512" y="288"/>
                        <a:ext cx="768" cy="199"/>
                      </a:xfrm>
                      <a:custGeom>
                        <a:avLst/>
                        <a:gdLst>
                          <a:gd name="T0" fmla="*/ 0 w 768"/>
                          <a:gd name="T1" fmla="*/ 140 h 200"/>
                          <a:gd name="T2" fmla="*/ 96 w 768"/>
                          <a:gd name="T3" fmla="*/ 56 h 200"/>
                          <a:gd name="T4" fmla="*/ 240 w 768"/>
                          <a:gd name="T5" fmla="*/ 8 h 200"/>
                          <a:gd name="T6" fmla="*/ 384 w 768"/>
                          <a:gd name="T7" fmla="*/ 8 h 200"/>
                          <a:gd name="T8" fmla="*/ 480 w 768"/>
                          <a:gd name="T9" fmla="*/ 8 h 200"/>
                          <a:gd name="T10" fmla="*/ 672 w 768"/>
                          <a:gd name="T11" fmla="*/ 56 h 200"/>
                          <a:gd name="T12" fmla="*/ 768 w 768"/>
                          <a:gd name="T13" fmla="*/ 188 h 200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w 768"/>
                          <a:gd name="T22" fmla="*/ 0 h 200"/>
                          <a:gd name="T23" fmla="*/ 768 w 768"/>
                          <a:gd name="T24" fmla="*/ 200 h 200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T21" t="T22" r="T23" b="T24"/>
                        <a:pathLst>
                          <a:path w="768" h="200">
                            <a:moveTo>
                              <a:pt x="0" y="152"/>
                            </a:moveTo>
                            <a:cubicBezTo>
                              <a:pt x="28" y="116"/>
                              <a:pt x="56" y="80"/>
                              <a:pt x="96" y="56"/>
                            </a:cubicBezTo>
                            <a:cubicBezTo>
                              <a:pt x="136" y="32"/>
                              <a:pt x="192" y="16"/>
                              <a:pt x="240" y="8"/>
                            </a:cubicBezTo>
                            <a:cubicBezTo>
                              <a:pt x="288" y="0"/>
                              <a:pt x="344" y="8"/>
                              <a:pt x="384" y="8"/>
                            </a:cubicBezTo>
                            <a:cubicBezTo>
                              <a:pt x="424" y="8"/>
                              <a:pt x="432" y="0"/>
                              <a:pt x="480" y="8"/>
                            </a:cubicBezTo>
                            <a:cubicBezTo>
                              <a:pt x="528" y="16"/>
                              <a:pt x="624" y="24"/>
                              <a:pt x="672" y="56"/>
                            </a:cubicBezTo>
                            <a:cubicBezTo>
                              <a:pt x="720" y="88"/>
                              <a:pt x="744" y="144"/>
                              <a:pt x="768" y="200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rou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05" name="Arc 50"/>
                      <p:cNvSpPr/>
                      <p:nvPr/>
                    </p:nvSpPr>
                    <p:spPr bwMode="auto">
                      <a:xfrm flipH="1">
                        <a:off x="4512" y="96"/>
                        <a:ext cx="432" cy="384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406" name="Arc 51"/>
                      <p:cNvSpPr/>
                      <p:nvPr/>
                    </p:nvSpPr>
                    <p:spPr bwMode="auto">
                      <a:xfrm>
                        <a:off x="4944" y="96"/>
                        <a:ext cx="336" cy="432"/>
                      </a:xfrm>
                      <a:custGeom>
                        <a:avLst/>
                        <a:gdLst>
                          <a:gd name="T0" fmla="*/ 0 w 21600"/>
                          <a:gd name="T1" fmla="*/ 0 h 21600"/>
                          <a:gd name="T2" fmla="*/ 0 w 21600"/>
                          <a:gd name="T3" fmla="*/ 0 h 21600"/>
                          <a:gd name="T4" fmla="*/ 0 w 21600"/>
                          <a:gd name="T5" fmla="*/ 0 h 21600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1600"/>
                          <a:gd name="T11" fmla="*/ 21600 w 21600"/>
                          <a:gd name="T12" fmla="*/ 21600 h 21600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1600" fill="none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</a:path>
                          <a:path w="21600" h="21600" stroke="0" extrusionOk="0">
                            <a:moveTo>
                              <a:pt x="-1" y="0"/>
                            </a:moveTo>
                            <a:cubicBezTo>
                              <a:pt x="11929" y="0"/>
                              <a:pt x="21600" y="9670"/>
                              <a:pt x="21600" y="21600"/>
                            </a:cubicBezTo>
                            <a:lnTo>
                              <a:pt x="0" y="21600"/>
                            </a:lnTo>
                            <a:lnTo>
                              <a:pt x="-1" y="0"/>
                            </a:lnTo>
                            <a:close/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sp>
              <p:nvSpPr>
                <p:cNvPr id="15397" name="Line 52"/>
                <p:cNvSpPr>
                  <a:spLocks noChangeShapeType="1"/>
                </p:cNvSpPr>
                <p:nvPr/>
              </p:nvSpPr>
              <p:spPr bwMode="auto">
                <a:xfrm flipH="1" flipV="1">
                  <a:off x="4848" y="951"/>
                  <a:ext cx="432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98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4581" y="1431"/>
                  <a:ext cx="48" cy="7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5376" name="Object 54"/>
                <p:cNvGraphicFramePr>
                  <a:graphicFrameLocks noChangeAspect="1"/>
                </p:cNvGraphicFramePr>
                <p:nvPr/>
              </p:nvGraphicFramePr>
              <p:xfrm>
                <a:off x="4560" y="1536"/>
                <a:ext cx="187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30" name="公式" r:id="rId25" imgW="101600" imgH="127000" progId="Equation.3">
                        <p:embed/>
                      </p:oleObj>
                    </mc:Choice>
                    <mc:Fallback>
                      <p:oleObj name="公式" r:id="rId25" imgW="101600" imgH="127000" progId="Equation.3">
                        <p:embed/>
                        <p:pic>
                          <p:nvPicPr>
                            <p:cNvPr id="0" name="Object 5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0" y="1536"/>
                              <a:ext cx="187" cy="2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377" name="Object 55"/>
                <p:cNvGraphicFramePr>
                  <a:graphicFrameLocks noChangeAspect="1"/>
                </p:cNvGraphicFramePr>
                <p:nvPr/>
              </p:nvGraphicFramePr>
              <p:xfrm>
                <a:off x="5280" y="1488"/>
                <a:ext cx="187" cy="27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31" name="公式" r:id="rId27" imgW="101600" imgH="177800" progId="Equation.3">
                        <p:embed/>
                      </p:oleObj>
                    </mc:Choice>
                    <mc:Fallback>
                      <p:oleObj name="公式" r:id="rId27" imgW="101600" imgH="177800" progId="Equation.3">
                        <p:embed/>
                        <p:pic>
                          <p:nvPicPr>
                            <p:cNvPr id="0" name="Object 5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80" y="1488"/>
                              <a:ext cx="187" cy="27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aphicFrame>
          <p:nvGraphicFramePr>
            <p:cNvPr id="15371" name="Object 62"/>
            <p:cNvGraphicFramePr>
              <a:graphicFrameLocks noChangeAspect="1"/>
            </p:cNvGraphicFramePr>
            <p:nvPr/>
          </p:nvGraphicFramePr>
          <p:xfrm>
            <a:off x="3771" y="3495"/>
            <a:ext cx="22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2" name="Equation" r:id="rId29" imgW="152400" imgH="177800" progId="Equation.DSMT4">
                    <p:embed/>
                  </p:oleObj>
                </mc:Choice>
                <mc:Fallback>
                  <p:oleObj name="Equation" r:id="rId29" imgW="152400" imgH="177800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1" y="3495"/>
                          <a:ext cx="223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369" name="Object 58"/>
          <p:cNvGraphicFramePr>
            <a:graphicFrameLocks noChangeAspect="1"/>
          </p:cNvGraphicFramePr>
          <p:nvPr/>
        </p:nvGraphicFramePr>
        <p:xfrm>
          <a:off x="2938463" y="357188"/>
          <a:ext cx="112871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3" name="Equation" r:id="rId31" imgW="457200" imgH="165100" progId="Equation.DSMT4">
                  <p:embed/>
                </p:oleObj>
              </mc:Choice>
              <mc:Fallback>
                <p:oleObj name="Equation" r:id="rId31" imgW="457200" imgH="16510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463" y="357188"/>
                        <a:ext cx="112871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4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4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4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4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4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4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4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4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4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4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4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4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4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4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2" dur="2000"/>
                                        <p:tgtEl>
                                          <p:spTgt spid="29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2" dur="2000"/>
                                        <p:tgtEl>
                                          <p:spTgt spid="29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4" grpId="0" autoUpdateAnimBg="0" build="p"/>
      <p:bldP spid="294916" grpId="0" autoUpdateAnimBg="0" build="p"/>
      <p:bldP spid="294918" grpId="0" autoUpdateAnimBg="0" build="p"/>
      <p:bldP spid="294919" grpId="0" autoUpdateAnimBg="0" build="p"/>
      <p:bldP spid="294921" grpId="0" autoUpdateAnimBg="0" build="p"/>
      <p:bldP spid="294923" grpId="0" autoUpdateAnimBg="0" build="p"/>
      <p:bldP spid="294925" grpId="0" autoUpdateAnimBg="0" build="p"/>
      <p:bldP spid="294927" grpId="0" autoUpdateAnimBg="0" build="p"/>
      <p:bldP spid="294928" grpId="0" autoUpdateAnimBg="0" build="p"/>
      <p:bldP spid="294932" grpId="0" autoUpdateAnimBg="0" build="p"/>
      <p:bldP spid="294933" grpId="0" animBg="1"/>
      <p:bldP spid="2949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4" name="Group 2"/>
          <p:cNvGrpSpPr/>
          <p:nvPr/>
        </p:nvGrpSpPr>
        <p:grpSpPr bwMode="auto">
          <a:xfrm>
            <a:off x="381000" y="361950"/>
            <a:ext cx="6223000" cy="3705225"/>
            <a:chOff x="240" y="228"/>
            <a:chExt cx="3920" cy="2334"/>
          </a:xfrm>
        </p:grpSpPr>
        <p:sp>
          <p:nvSpPr>
            <p:cNvPr id="16399" name="Text Box 3"/>
            <p:cNvSpPr txBox="1">
              <a:spLocks noChangeArrowheads="1"/>
            </p:cNvSpPr>
            <p:nvPr/>
          </p:nvSpPr>
          <p:spPr bwMode="auto">
            <a:xfrm>
              <a:off x="288" y="249"/>
              <a:ext cx="21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3333FF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例</a:t>
              </a:r>
              <a:r>
                <a:rPr kumimoji="1" lang="en-US" altLang="zh-CN" sz="2800" b="1">
                  <a:solidFill>
                    <a:srgbClr val="3333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4</a:t>
              </a:r>
              <a:r>
                <a:rPr kumimoji="1"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设二维随机变量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6388" name="Object 4"/>
            <p:cNvGraphicFramePr>
              <a:graphicFrameLocks noChangeAspect="1"/>
            </p:cNvGraphicFramePr>
            <p:nvPr/>
          </p:nvGraphicFramePr>
          <p:xfrm>
            <a:off x="2352" y="279"/>
            <a:ext cx="624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7" name="Equation" r:id="rId1" imgW="533400" imgH="203200" progId="Equation.DSMT4">
                    <p:embed/>
                  </p:oleObj>
                </mc:Choice>
                <mc:Fallback>
                  <p:oleObj name="Equation" r:id="rId1" imgW="533400" imgH="203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79"/>
                          <a:ext cx="624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0" name="Text Box 5"/>
            <p:cNvSpPr txBox="1">
              <a:spLocks noChangeArrowheads="1"/>
            </p:cNvSpPr>
            <p:nvPr/>
          </p:nvSpPr>
          <p:spPr bwMode="auto">
            <a:xfrm>
              <a:off x="2919" y="228"/>
              <a:ext cx="1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的概率密度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6389" name="Object 6"/>
            <p:cNvGraphicFramePr>
              <a:graphicFrameLocks noChangeAspect="1"/>
            </p:cNvGraphicFramePr>
            <p:nvPr/>
          </p:nvGraphicFramePr>
          <p:xfrm>
            <a:off x="1483" y="569"/>
            <a:ext cx="2554" cy="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8" name="Equation" r:id="rId3" imgW="2070100" imgH="457200" progId="Equation.DSMT4">
                    <p:embed/>
                  </p:oleObj>
                </mc:Choice>
                <mc:Fallback>
                  <p:oleObj name="Equation" r:id="rId3" imgW="2070100" imgH="4572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3" y="569"/>
                          <a:ext cx="2554" cy="6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1" name="Text Box 7"/>
            <p:cNvSpPr txBox="1">
              <a:spLocks noChangeArrowheads="1"/>
            </p:cNvSpPr>
            <p:nvPr/>
          </p:nvSpPr>
          <p:spPr bwMode="auto">
            <a:xfrm>
              <a:off x="240" y="1209"/>
              <a:ext cx="7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试求：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16402" name="Text Box 8"/>
            <p:cNvSpPr txBox="1">
              <a:spLocks noChangeArrowheads="1"/>
            </p:cNvSpPr>
            <p:nvPr/>
          </p:nvSpPr>
          <p:spPr bwMode="auto">
            <a:xfrm>
              <a:off x="1003" y="1230"/>
              <a:ext cx="95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⑴ 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常数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6390" name="Object 9"/>
            <p:cNvGraphicFramePr>
              <a:graphicFrameLocks noChangeAspect="1"/>
            </p:cNvGraphicFramePr>
            <p:nvPr/>
          </p:nvGraphicFramePr>
          <p:xfrm>
            <a:off x="1920" y="1256"/>
            <a:ext cx="196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9" name="Equation" r:id="rId5" imgW="88900" imgH="139700" progId="Equation.DSMT4">
                    <p:embed/>
                  </p:oleObj>
                </mc:Choice>
                <mc:Fallback>
                  <p:oleObj name="Equation" r:id="rId5" imgW="88900" imgH="1397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1256"/>
                          <a:ext cx="196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3" name="Text Box 10"/>
            <p:cNvSpPr txBox="1">
              <a:spLocks noChangeArrowheads="1"/>
            </p:cNvSpPr>
            <p:nvPr/>
          </p:nvSpPr>
          <p:spPr bwMode="auto">
            <a:xfrm>
              <a:off x="2043" y="1209"/>
              <a:ext cx="7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的值；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16404" name="Text Box 11"/>
            <p:cNvSpPr txBox="1">
              <a:spLocks noChangeArrowheads="1"/>
            </p:cNvSpPr>
            <p:nvPr/>
          </p:nvSpPr>
          <p:spPr bwMode="auto">
            <a:xfrm>
              <a:off x="996" y="1536"/>
              <a:ext cx="140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⑵ 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分布函数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6391" name="Object 12"/>
            <p:cNvGraphicFramePr>
              <a:graphicFrameLocks noChangeAspect="1"/>
            </p:cNvGraphicFramePr>
            <p:nvPr/>
          </p:nvGraphicFramePr>
          <p:xfrm>
            <a:off x="2313" y="1570"/>
            <a:ext cx="79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10" name="Equation" r:id="rId7" imgW="508000" imgH="177800" progId="Equation.DSMT4">
                    <p:embed/>
                  </p:oleObj>
                </mc:Choice>
                <mc:Fallback>
                  <p:oleObj name="Equation" r:id="rId7" imgW="508000" imgH="1778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3" y="1570"/>
                          <a:ext cx="79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5" name="Text Box 13"/>
            <p:cNvSpPr txBox="1">
              <a:spLocks noChangeArrowheads="1"/>
            </p:cNvSpPr>
            <p:nvPr/>
          </p:nvSpPr>
          <p:spPr bwMode="auto">
            <a:xfrm>
              <a:off x="990" y="1896"/>
              <a:ext cx="95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⑶ 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概率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6392" name="Object 14"/>
            <p:cNvGraphicFramePr>
              <a:graphicFrameLocks noChangeAspect="1"/>
            </p:cNvGraphicFramePr>
            <p:nvPr/>
          </p:nvGraphicFramePr>
          <p:xfrm>
            <a:off x="1863" y="1921"/>
            <a:ext cx="1007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11" name="Equation" r:id="rId9" imgW="660400" imgH="177800" progId="Equation.DSMT4">
                    <p:embed/>
                  </p:oleObj>
                </mc:Choice>
                <mc:Fallback>
                  <p:oleObj name="Equation" r:id="rId9" imgW="660400" imgH="1778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3" y="1921"/>
                          <a:ext cx="1007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6" name="Text Box 15"/>
            <p:cNvSpPr txBox="1">
              <a:spLocks noChangeArrowheads="1"/>
            </p:cNvSpPr>
            <p:nvPr/>
          </p:nvSpPr>
          <p:spPr bwMode="auto">
            <a:xfrm>
              <a:off x="990" y="2217"/>
              <a:ext cx="95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⑷ 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概率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6393" name="Object 16"/>
            <p:cNvGraphicFramePr>
              <a:graphicFrameLocks noChangeAspect="1"/>
            </p:cNvGraphicFramePr>
            <p:nvPr/>
          </p:nvGraphicFramePr>
          <p:xfrm>
            <a:off x="1882" y="2245"/>
            <a:ext cx="1259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12" name="Equation" r:id="rId11" imgW="850900" imgH="165100" progId="Equation.DSMT4">
                    <p:embed/>
                  </p:oleObj>
                </mc:Choice>
                <mc:Fallback>
                  <p:oleObj name="Equation" r:id="rId11" imgW="850900" imgH="1651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2245"/>
                          <a:ext cx="1259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5953" name="Text Box 17"/>
          <p:cNvSpPr txBox="1">
            <a:spLocks noChangeArrowheads="1"/>
          </p:cNvSpPr>
          <p:nvPr/>
        </p:nvSpPr>
        <p:spPr bwMode="auto">
          <a:xfrm>
            <a:off x="457200" y="4173538"/>
            <a:ext cx="54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95954" name="Text Box 18"/>
          <p:cNvSpPr txBox="1">
            <a:spLocks noChangeArrowheads="1"/>
          </p:cNvSpPr>
          <p:nvPr/>
        </p:nvSpPr>
        <p:spPr bwMode="auto">
          <a:xfrm>
            <a:off x="1219200" y="4210050"/>
            <a:ext cx="3651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⑴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由概率密度的性质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5955" name="Object 19"/>
          <p:cNvGraphicFramePr>
            <a:graphicFrameLocks noChangeAspect="1"/>
          </p:cNvGraphicFramePr>
          <p:nvPr/>
        </p:nvGraphicFramePr>
        <p:xfrm>
          <a:off x="1997075" y="4706938"/>
          <a:ext cx="57404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Equation" r:id="rId13" imgW="3073400" imgH="355600" progId="Equation.DSMT4">
                  <p:embed/>
                </p:oleObj>
              </mc:Choice>
              <mc:Fallback>
                <p:oleObj name="Equation" r:id="rId13" imgW="3073400" imgH="355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075" y="4706938"/>
                        <a:ext cx="574040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956" name="Text Box 20"/>
          <p:cNvSpPr txBox="1">
            <a:spLocks noChangeArrowheads="1"/>
          </p:cNvSpPr>
          <p:nvPr/>
        </p:nvSpPr>
        <p:spPr bwMode="auto">
          <a:xfrm>
            <a:off x="457200" y="55594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5957" name="Object 21"/>
          <p:cNvGraphicFramePr>
            <a:graphicFrameLocks noChangeAspect="1"/>
          </p:cNvGraphicFramePr>
          <p:nvPr/>
        </p:nvGraphicFramePr>
        <p:xfrm>
          <a:off x="942975" y="5683250"/>
          <a:ext cx="8382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Equation" r:id="rId15" imgW="952500" imgH="355600" progId="Equation.DSMT4">
                  <p:embed/>
                </p:oleObj>
              </mc:Choice>
              <mc:Fallback>
                <p:oleObj name="Equation" r:id="rId15" imgW="952500" imgH="355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5683250"/>
                        <a:ext cx="8382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958" name="Text Box 22"/>
          <p:cNvSpPr txBox="1">
            <a:spLocks noChangeArrowheads="1"/>
          </p:cNvSpPr>
          <p:nvPr/>
        </p:nvSpPr>
        <p:spPr bwMode="auto">
          <a:xfrm>
            <a:off x="1782763" y="5573713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从而得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59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5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5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53" grpId="0" autoUpdateAnimBg="0" build="p"/>
      <p:bldP spid="295954" grpId="0" autoUpdateAnimBg="0" build="p"/>
      <p:bldP spid="295956" grpId="0" autoUpdateAnimBg="0" build="p"/>
      <p:bldP spid="295958" grpId="0" autoUpdateAnimBg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354263" y="444500"/>
          <a:ext cx="41306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8" name="Equation" r:id="rId1" imgW="2070100" imgH="457200" progId="Equation.DSMT4">
                  <p:embed/>
                </p:oleObj>
              </mc:Choice>
              <mc:Fallback>
                <p:oleObj name="Equation" r:id="rId1" imgW="20701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263" y="444500"/>
                        <a:ext cx="41306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63" name="Text Box 3"/>
          <p:cNvSpPr txBox="1">
            <a:spLocks noChangeArrowheads="1"/>
          </p:cNvSpPr>
          <p:nvPr/>
        </p:nvSpPr>
        <p:spPr bwMode="auto">
          <a:xfrm>
            <a:off x="381000" y="1462088"/>
            <a:ext cx="4406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⑵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由分布函数的定义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6964" name="Object 4"/>
          <p:cNvGraphicFramePr>
            <a:graphicFrameLocks noChangeAspect="1"/>
          </p:cNvGraphicFramePr>
          <p:nvPr/>
        </p:nvGraphicFramePr>
        <p:xfrm>
          <a:off x="990600" y="1981200"/>
          <a:ext cx="39624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9" name="Equation" r:id="rId3" imgW="1765300" imgH="279400" progId="Equation.DSMT4">
                  <p:embed/>
                </p:oleObj>
              </mc:Choice>
              <mc:Fallback>
                <p:oleObj name="Equation" r:id="rId3" imgW="1765300" imgH="279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981200"/>
                        <a:ext cx="3962400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5" name="Object 5"/>
          <p:cNvGraphicFramePr>
            <a:graphicFrameLocks noChangeAspect="1"/>
          </p:cNvGraphicFramePr>
          <p:nvPr/>
        </p:nvGraphicFramePr>
        <p:xfrm>
          <a:off x="2079625" y="2724150"/>
          <a:ext cx="4868863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0" name="Equation" r:id="rId5" imgW="2184400" imgH="571500" progId="Equation.DSMT4">
                  <p:embed/>
                </p:oleObj>
              </mc:Choice>
              <mc:Fallback>
                <p:oleObj name="Equation" r:id="rId5" imgW="2184400" imgH="571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2724150"/>
                        <a:ext cx="4868863" cy="138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6" name="Object 6"/>
          <p:cNvGraphicFramePr>
            <a:graphicFrameLocks noChangeAspect="1"/>
          </p:cNvGraphicFramePr>
          <p:nvPr/>
        </p:nvGraphicFramePr>
        <p:xfrm>
          <a:off x="2084388" y="4176713"/>
          <a:ext cx="4759325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" name="Equation" r:id="rId7" imgW="2133600" imgH="457200" progId="Equation.DSMT4">
                  <p:embed/>
                </p:oleObj>
              </mc:Choice>
              <mc:Fallback>
                <p:oleObj name="Equation" r:id="rId7" imgW="213360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388" y="4176713"/>
                        <a:ext cx="4759325" cy="111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/>
          <p:nvPr/>
        </p:nvGrpSpPr>
        <p:grpSpPr bwMode="auto">
          <a:xfrm>
            <a:off x="7162800" y="2209800"/>
            <a:ext cx="1676400" cy="1760538"/>
            <a:chOff x="4512" y="1392"/>
            <a:chExt cx="1056" cy="1109"/>
          </a:xfrm>
        </p:grpSpPr>
        <p:sp>
          <p:nvSpPr>
            <p:cNvPr id="17423" name="Rectangle 8" descr="40%"/>
            <p:cNvSpPr>
              <a:spLocks noChangeArrowheads="1"/>
            </p:cNvSpPr>
            <p:nvPr/>
          </p:nvSpPr>
          <p:spPr bwMode="auto">
            <a:xfrm>
              <a:off x="4705" y="1731"/>
              <a:ext cx="528" cy="576"/>
            </a:xfrm>
            <a:prstGeom prst="rect">
              <a:avLst/>
            </a:prstGeom>
            <a:pattFill prst="pct40">
              <a:fgClr>
                <a:srgbClr val="99FFCC"/>
              </a:fgClr>
              <a:bgClr>
                <a:srgbClr val="FF33CC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17424" name="Line 9"/>
            <p:cNvSpPr>
              <a:spLocks noChangeShapeType="1"/>
            </p:cNvSpPr>
            <p:nvPr/>
          </p:nvSpPr>
          <p:spPr bwMode="auto">
            <a:xfrm>
              <a:off x="4704" y="1728"/>
              <a:ext cx="528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5" name="Line 10"/>
            <p:cNvSpPr>
              <a:spLocks noChangeShapeType="1"/>
            </p:cNvSpPr>
            <p:nvPr/>
          </p:nvSpPr>
          <p:spPr bwMode="auto">
            <a:xfrm>
              <a:off x="5232" y="1728"/>
              <a:ext cx="0" cy="5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15" name="Object 11"/>
            <p:cNvGraphicFramePr>
              <a:graphicFrameLocks noChangeAspect="1"/>
            </p:cNvGraphicFramePr>
            <p:nvPr/>
          </p:nvGraphicFramePr>
          <p:xfrm>
            <a:off x="5109" y="1496"/>
            <a:ext cx="411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2" name="Equation" r:id="rId9" imgW="0" imgH="0" progId="Equation.DSMT4">
                    <p:embed/>
                  </p:oleObj>
                </mc:Choice>
                <mc:Fallback>
                  <p:oleObj name="Equation" r:id="rId9" imgW="0" imgH="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9" y="1496"/>
                          <a:ext cx="411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6" name="Object 12"/>
            <p:cNvGraphicFramePr>
              <a:graphicFrameLocks noChangeAspect="1"/>
            </p:cNvGraphicFramePr>
            <p:nvPr/>
          </p:nvGraphicFramePr>
          <p:xfrm>
            <a:off x="5175" y="2313"/>
            <a:ext cx="161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3" name="Equation" r:id="rId10" imgW="0" imgH="0" progId="Equation.DSMT4">
                    <p:embed/>
                  </p:oleObj>
                </mc:Choice>
                <mc:Fallback>
                  <p:oleObj name="Equation" r:id="rId10" imgW="0" imgH="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5" y="2313"/>
                          <a:ext cx="161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7" name="Object 13"/>
            <p:cNvGraphicFramePr>
              <a:graphicFrameLocks noChangeAspect="1"/>
            </p:cNvGraphicFramePr>
            <p:nvPr/>
          </p:nvGraphicFramePr>
          <p:xfrm>
            <a:off x="4543" y="1675"/>
            <a:ext cx="161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4" name="Equation" r:id="rId11" imgW="0" imgH="0" progId="Equation.DSMT4">
                    <p:embed/>
                  </p:oleObj>
                </mc:Choice>
                <mc:Fallback>
                  <p:oleObj name="Equation" r:id="rId11" imgW="0" imgH="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3" y="1675"/>
                          <a:ext cx="161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8" name="Object 14"/>
            <p:cNvGraphicFramePr>
              <a:graphicFrameLocks noChangeAspect="1"/>
            </p:cNvGraphicFramePr>
            <p:nvPr/>
          </p:nvGraphicFramePr>
          <p:xfrm>
            <a:off x="4569" y="2286"/>
            <a:ext cx="143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5" name="Equation" r:id="rId12" imgW="0" imgH="0" progId="Equation.DSMT4">
                    <p:embed/>
                  </p:oleObj>
                </mc:Choice>
                <mc:Fallback>
                  <p:oleObj name="Equation" r:id="rId12" imgW="0" imgH="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9" y="2286"/>
                          <a:ext cx="143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6" name="Line 15"/>
            <p:cNvSpPr>
              <a:spLocks noChangeShapeType="1"/>
            </p:cNvSpPr>
            <p:nvPr/>
          </p:nvSpPr>
          <p:spPr bwMode="auto">
            <a:xfrm>
              <a:off x="4512" y="230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7" name="Line 16"/>
            <p:cNvSpPr>
              <a:spLocks noChangeShapeType="1"/>
            </p:cNvSpPr>
            <p:nvPr/>
          </p:nvSpPr>
          <p:spPr bwMode="auto">
            <a:xfrm flipV="1">
              <a:off x="4704" y="1392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6977" name="Text Box 17"/>
          <p:cNvSpPr txBox="1">
            <a:spLocks noChangeArrowheads="1"/>
          </p:cNvSpPr>
          <p:nvPr/>
        </p:nvSpPr>
        <p:spPr bwMode="auto">
          <a:xfrm>
            <a:off x="387350" y="5575300"/>
            <a:ext cx="107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⑶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将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6978" name="Object 18"/>
          <p:cNvGraphicFramePr>
            <a:graphicFrameLocks noChangeAspect="1"/>
          </p:cNvGraphicFramePr>
          <p:nvPr/>
        </p:nvGraphicFramePr>
        <p:xfrm>
          <a:off x="1357313" y="5622925"/>
          <a:ext cx="99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13" imgW="533400" imgH="203200" progId="Equation.DSMT4">
                  <p:embed/>
                </p:oleObj>
              </mc:Choice>
              <mc:Fallback>
                <p:oleObj name="Equation" r:id="rId13" imgW="533400" imgH="203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5622925"/>
                        <a:ext cx="99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79" name="Text Box 19"/>
          <p:cNvSpPr txBox="1">
            <a:spLocks noChangeArrowheads="1"/>
          </p:cNvSpPr>
          <p:nvPr/>
        </p:nvSpPr>
        <p:spPr bwMode="auto">
          <a:xfrm>
            <a:off x="2238375" y="5562600"/>
            <a:ext cx="48275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看作平面上随机点的坐标，有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6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3" grpId="0" autoUpdateAnimBg="0" build="p"/>
      <p:bldP spid="296977" grpId="0" autoUpdateAnimBg="0" build="p"/>
      <p:bldP spid="296979" grpId="0" autoUpdateAnimBg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441325" y="2811463"/>
            <a:ext cx="4635500" cy="569912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B0F0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endParaRPr lang="zh-CN" altLang="en-US" sz="2800" b="1">
              <a:solidFill>
                <a:schemeClr val="lt1"/>
              </a:solidFill>
              <a:latin typeface="+mn-lt"/>
              <a:ea typeface="+mn-ea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611188" y="260350"/>
          <a:ext cx="623728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Equation" r:id="rId1" imgW="3657600" imgH="457200" progId="Equation.DSMT4">
                  <p:embed/>
                </p:oleObj>
              </mc:Choice>
              <mc:Fallback>
                <p:oleObj name="Equation" r:id="rId1" imgW="36576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60350"/>
                        <a:ext cx="6237287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7" name="Object 3"/>
          <p:cNvGraphicFramePr>
            <a:graphicFrameLocks noChangeAspect="1"/>
          </p:cNvGraphicFramePr>
          <p:nvPr/>
        </p:nvGraphicFramePr>
        <p:xfrm>
          <a:off x="1908175" y="1982788"/>
          <a:ext cx="3713163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Equation" r:id="rId3" imgW="2159000" imgH="406400" progId="Equation.DSMT4">
                  <p:embed/>
                </p:oleObj>
              </mc:Choice>
              <mc:Fallback>
                <p:oleObj name="Equation" r:id="rId3" imgW="2159000" imgH="406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982788"/>
                        <a:ext cx="3713163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8" name="Object 4"/>
          <p:cNvGraphicFramePr>
            <a:graphicFrameLocks noChangeAspect="1"/>
          </p:cNvGraphicFramePr>
          <p:nvPr/>
        </p:nvGraphicFramePr>
        <p:xfrm>
          <a:off x="1908175" y="1125538"/>
          <a:ext cx="2312988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Equation" r:id="rId5" imgW="1320800" imgH="469900" progId="Equation.DSMT4">
                  <p:embed/>
                </p:oleObj>
              </mc:Choice>
              <mc:Fallback>
                <p:oleObj name="Equation" r:id="rId5" imgW="1320800" imgH="469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125538"/>
                        <a:ext cx="2312988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9" name="Object 5"/>
          <p:cNvGraphicFramePr>
            <a:graphicFrameLocks noChangeAspect="1"/>
          </p:cNvGraphicFramePr>
          <p:nvPr/>
        </p:nvGraphicFramePr>
        <p:xfrm>
          <a:off x="2516188" y="2881313"/>
          <a:ext cx="2436812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0" name="Equation" r:id="rId7" imgW="1397000" imgH="203200" progId="Equation.DSMT4">
                  <p:embed/>
                </p:oleObj>
              </mc:Choice>
              <mc:Fallback>
                <p:oleObj name="Equation" r:id="rId7" imgW="1397000" imgH="203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2881313"/>
                        <a:ext cx="2436812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90" name="Text Box 6"/>
          <p:cNvSpPr txBox="1">
            <a:spLocks noChangeArrowheads="1"/>
          </p:cNvSpPr>
          <p:nvPr/>
        </p:nvSpPr>
        <p:spPr bwMode="auto">
          <a:xfrm>
            <a:off x="857250" y="2797175"/>
            <a:ext cx="1970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表示区域：</a:t>
            </a:r>
            <a:endParaRPr kumimoji="1"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7992" name="AutoShape 8"/>
          <p:cNvSpPr>
            <a:spLocks noChangeArrowheads="1"/>
          </p:cNvSpPr>
          <p:nvPr/>
        </p:nvSpPr>
        <p:spPr bwMode="auto">
          <a:xfrm>
            <a:off x="228600" y="914400"/>
            <a:ext cx="1371600" cy="1219200"/>
          </a:xfrm>
          <a:prstGeom prst="wedgeRectCallout">
            <a:avLst>
              <a:gd name="adj1" fmla="val 80324"/>
              <a:gd name="adj2" fmla="val -8986"/>
            </a:avLst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积分区域表示</a:t>
            </a:r>
            <a:r>
              <a:rPr kumimoji="1" lang="en-US" altLang="zh-CN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G</a:t>
            </a:r>
            <a:r>
              <a:rPr kumimoji="1" lang="zh-CN" altLang="en-US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和概率密度的非零区域的结合</a:t>
            </a:r>
            <a:endParaRPr kumimoji="1" lang="zh-CN" altLang="en-US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97993" name="Text Box 9"/>
          <p:cNvSpPr txBox="1">
            <a:spLocks noChangeArrowheads="1"/>
          </p:cNvSpPr>
          <p:nvPr/>
        </p:nvSpPr>
        <p:spPr bwMode="auto">
          <a:xfrm>
            <a:off x="441325" y="3381375"/>
            <a:ext cx="2505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⑷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所求概率为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7994" name="Object 10"/>
          <p:cNvGraphicFramePr>
            <a:graphicFrameLocks noChangeAspect="1"/>
          </p:cNvGraphicFramePr>
          <p:nvPr/>
        </p:nvGraphicFramePr>
        <p:xfrm>
          <a:off x="1676400" y="3948113"/>
          <a:ext cx="4592638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1" name="Equation" r:id="rId9" imgW="2679700" imgH="584200" progId="Equation.DSMT4">
                  <p:embed/>
                </p:oleObj>
              </mc:Choice>
              <mc:Fallback>
                <p:oleObj name="Equation" r:id="rId9" imgW="2679700" imgH="584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948113"/>
                        <a:ext cx="4592638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5" name="Object 11"/>
          <p:cNvGraphicFramePr>
            <a:graphicFrameLocks noChangeAspect="1"/>
          </p:cNvGraphicFramePr>
          <p:nvPr/>
        </p:nvGraphicFramePr>
        <p:xfrm>
          <a:off x="1371600" y="5070475"/>
          <a:ext cx="476567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2" name="Equation" r:id="rId11" imgW="2781300" imgH="406400" progId="Equation.DSMT4">
                  <p:embed/>
                </p:oleObj>
              </mc:Choice>
              <mc:Fallback>
                <p:oleObj name="Equation" r:id="rId11" imgW="2781300" imgH="406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070475"/>
                        <a:ext cx="476567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51" name="Object 35"/>
          <p:cNvGraphicFramePr>
            <a:graphicFrameLocks noChangeAspect="1"/>
          </p:cNvGraphicFramePr>
          <p:nvPr/>
        </p:nvGraphicFramePr>
        <p:xfrm>
          <a:off x="539750" y="2924175"/>
          <a:ext cx="42703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3" name="Equation" r:id="rId13" imgW="203200" imgH="190500" progId="Equation.DSMT4">
                  <p:embed/>
                </p:oleObj>
              </mc:Choice>
              <mc:Fallback>
                <p:oleObj name="Equation" r:id="rId13" imgW="203200" imgH="1905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924175"/>
                        <a:ext cx="427038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60"/>
          <p:cNvGrpSpPr/>
          <p:nvPr/>
        </p:nvGrpSpPr>
        <p:grpSpPr bwMode="auto">
          <a:xfrm>
            <a:off x="6443663" y="3789363"/>
            <a:ext cx="2055812" cy="2011362"/>
            <a:chOff x="4059" y="2387"/>
            <a:chExt cx="1295" cy="1267"/>
          </a:xfrm>
        </p:grpSpPr>
        <p:sp>
          <p:nvSpPr>
            <p:cNvPr id="18463" name="AutoShape 37" descr="浅色上对角线"/>
            <p:cNvSpPr>
              <a:spLocks noChangeArrowheads="1"/>
            </p:cNvSpPr>
            <p:nvPr/>
          </p:nvSpPr>
          <p:spPr bwMode="auto">
            <a:xfrm>
              <a:off x="4281" y="2827"/>
              <a:ext cx="576" cy="624"/>
            </a:xfrm>
            <a:prstGeom prst="rtTriangle">
              <a:avLst/>
            </a:prstGeom>
            <a:pattFill prst="ltUpDiag">
              <a:fgClr>
                <a:schemeClr val="tx2"/>
              </a:fgClr>
              <a:bgClr>
                <a:srgbClr val="FF66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8446" name="Object 38"/>
            <p:cNvGraphicFramePr>
              <a:graphicFrameLocks noChangeAspect="1"/>
            </p:cNvGraphicFramePr>
            <p:nvPr/>
          </p:nvGraphicFramePr>
          <p:xfrm>
            <a:off x="5193" y="3475"/>
            <a:ext cx="161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4" name="Equation" r:id="rId15" imgW="101600" imgH="114300" progId="Equation.DSMT4">
                    <p:embed/>
                  </p:oleObj>
                </mc:Choice>
                <mc:Fallback>
                  <p:oleObj name="Equation" r:id="rId15" imgW="101600" imgH="1143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3" y="3475"/>
                          <a:ext cx="161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7" name="Object 39"/>
            <p:cNvGraphicFramePr>
              <a:graphicFrameLocks noChangeAspect="1"/>
            </p:cNvGraphicFramePr>
            <p:nvPr/>
          </p:nvGraphicFramePr>
          <p:xfrm>
            <a:off x="4105" y="2387"/>
            <a:ext cx="161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5" name="Equation" r:id="rId17" imgW="101600" imgH="139700" progId="Equation.DSMT4">
                    <p:embed/>
                  </p:oleObj>
                </mc:Choice>
                <mc:Fallback>
                  <p:oleObj name="Equation" r:id="rId17" imgW="101600" imgH="1397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2387"/>
                          <a:ext cx="161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8" name="Object 40"/>
            <p:cNvGraphicFramePr>
              <a:graphicFrameLocks noChangeAspect="1"/>
            </p:cNvGraphicFramePr>
            <p:nvPr/>
          </p:nvGraphicFramePr>
          <p:xfrm>
            <a:off x="4150" y="3430"/>
            <a:ext cx="143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6" name="Equation" r:id="rId19" imgW="88900" imgH="152400" progId="Equation.DSMT4">
                    <p:embed/>
                  </p:oleObj>
                </mc:Choice>
                <mc:Fallback>
                  <p:oleObj name="Equation" r:id="rId19" imgW="88900" imgH="1524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3430"/>
                          <a:ext cx="143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64" name="Line 41"/>
            <p:cNvSpPr>
              <a:spLocks noChangeShapeType="1"/>
            </p:cNvSpPr>
            <p:nvPr/>
          </p:nvSpPr>
          <p:spPr bwMode="auto">
            <a:xfrm>
              <a:off x="4080" y="3451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5" name="Line 42"/>
            <p:cNvSpPr>
              <a:spLocks noChangeShapeType="1"/>
            </p:cNvSpPr>
            <p:nvPr/>
          </p:nvSpPr>
          <p:spPr bwMode="auto">
            <a:xfrm flipV="1">
              <a:off x="4286" y="2432"/>
              <a:ext cx="0" cy="1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Line 43"/>
            <p:cNvSpPr>
              <a:spLocks noChangeShapeType="1"/>
            </p:cNvSpPr>
            <p:nvPr/>
          </p:nvSpPr>
          <p:spPr bwMode="auto">
            <a:xfrm>
              <a:off x="4059" y="2568"/>
              <a:ext cx="912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49" name="Object 44"/>
            <p:cNvGraphicFramePr>
              <a:graphicFrameLocks noChangeAspect="1"/>
            </p:cNvGraphicFramePr>
            <p:nvPr/>
          </p:nvGraphicFramePr>
          <p:xfrm>
            <a:off x="4785" y="3430"/>
            <a:ext cx="12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7" name="Equation" r:id="rId21" imgW="63500" imgH="139700" progId="Equation.DSMT4">
                    <p:embed/>
                  </p:oleObj>
                </mc:Choice>
                <mc:Fallback>
                  <p:oleObj name="Equation" r:id="rId21" imgW="63500" imgH="1397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" y="3430"/>
                          <a:ext cx="125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0" name="Object 45"/>
            <p:cNvGraphicFramePr>
              <a:graphicFrameLocks noChangeAspect="1"/>
            </p:cNvGraphicFramePr>
            <p:nvPr/>
          </p:nvGraphicFramePr>
          <p:xfrm>
            <a:off x="4150" y="2750"/>
            <a:ext cx="12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8" name="Equation" r:id="rId23" imgW="63500" imgH="139700" progId="Equation.DSMT4">
                    <p:embed/>
                  </p:oleObj>
                </mc:Choice>
                <mc:Fallback>
                  <p:oleObj name="Equation" r:id="rId23" imgW="63500" imgH="139700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2750"/>
                          <a:ext cx="125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1" name="Object 46"/>
            <p:cNvGraphicFramePr>
              <a:graphicFrameLocks noChangeAspect="1"/>
            </p:cNvGraphicFramePr>
            <p:nvPr/>
          </p:nvGraphicFramePr>
          <p:xfrm>
            <a:off x="4513" y="2886"/>
            <a:ext cx="607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9" name="Equation" r:id="rId25" imgW="520700" imgH="165100" progId="Equation.DSMT4">
                    <p:embed/>
                  </p:oleObj>
                </mc:Choice>
                <mc:Fallback>
                  <p:oleObj name="Equation" r:id="rId25" imgW="520700" imgH="165100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2886"/>
                          <a:ext cx="607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59"/>
          <p:cNvGrpSpPr/>
          <p:nvPr/>
        </p:nvGrpSpPr>
        <p:grpSpPr bwMode="auto">
          <a:xfrm>
            <a:off x="6372225" y="1125538"/>
            <a:ext cx="1984375" cy="1924050"/>
            <a:chOff x="4014" y="709"/>
            <a:chExt cx="1250" cy="1212"/>
          </a:xfrm>
        </p:grpSpPr>
        <p:sp>
          <p:nvSpPr>
            <p:cNvPr id="18458" name="AutoShape 48" descr="浅色下对角线"/>
            <p:cNvSpPr>
              <a:spLocks noChangeArrowheads="1"/>
            </p:cNvSpPr>
            <p:nvPr/>
          </p:nvSpPr>
          <p:spPr bwMode="auto">
            <a:xfrm rot="-5400000">
              <a:off x="4206" y="904"/>
              <a:ext cx="819" cy="813"/>
            </a:xfrm>
            <a:prstGeom prst="rtTriangle">
              <a:avLst/>
            </a:prstGeom>
            <a:pattFill prst="ltDnDiag">
              <a:fgClr>
                <a:srgbClr val="FF33CC"/>
              </a:fgClr>
              <a:bgClr>
                <a:srgbClr val="00FF99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8441" name="Object 49"/>
            <p:cNvGraphicFramePr>
              <a:graphicFrameLocks noChangeAspect="1"/>
            </p:cNvGraphicFramePr>
            <p:nvPr/>
          </p:nvGraphicFramePr>
          <p:xfrm>
            <a:off x="5103" y="1706"/>
            <a:ext cx="161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0" name="Equation" r:id="rId27" imgW="101600" imgH="114300" progId="Equation.DSMT4">
                    <p:embed/>
                  </p:oleObj>
                </mc:Choice>
                <mc:Fallback>
                  <p:oleObj name="Equation" r:id="rId27" imgW="101600" imgH="114300" progId="Equation.DSMT4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3" y="1706"/>
                          <a:ext cx="161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2" name="Object 50"/>
            <p:cNvGraphicFramePr>
              <a:graphicFrameLocks noChangeAspect="1"/>
            </p:cNvGraphicFramePr>
            <p:nvPr/>
          </p:nvGraphicFramePr>
          <p:xfrm>
            <a:off x="4059" y="709"/>
            <a:ext cx="161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1" name="Equation" r:id="rId29" imgW="101600" imgH="139700" progId="Equation.DSMT4">
                    <p:embed/>
                  </p:oleObj>
                </mc:Choice>
                <mc:Fallback>
                  <p:oleObj name="Equation" r:id="rId29" imgW="101600" imgH="1397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709"/>
                          <a:ext cx="161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3" name="Object 51"/>
            <p:cNvGraphicFramePr>
              <a:graphicFrameLocks noChangeAspect="1"/>
            </p:cNvGraphicFramePr>
            <p:nvPr/>
          </p:nvGraphicFramePr>
          <p:xfrm>
            <a:off x="4059" y="1706"/>
            <a:ext cx="143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2" name="Equation" r:id="rId31" imgW="88900" imgH="152400" progId="Equation.DSMT4">
                    <p:embed/>
                  </p:oleObj>
                </mc:Choice>
                <mc:Fallback>
                  <p:oleObj name="Equation" r:id="rId31" imgW="88900" imgH="152400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1706"/>
                          <a:ext cx="143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9" name="Line 52"/>
            <p:cNvSpPr>
              <a:spLocks noChangeShapeType="1"/>
            </p:cNvSpPr>
            <p:nvPr/>
          </p:nvSpPr>
          <p:spPr bwMode="auto">
            <a:xfrm>
              <a:off x="4014" y="1717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0" name="Line 53"/>
            <p:cNvSpPr>
              <a:spLocks noChangeShapeType="1"/>
            </p:cNvSpPr>
            <p:nvPr/>
          </p:nvSpPr>
          <p:spPr bwMode="auto">
            <a:xfrm flipV="1">
              <a:off x="4206" y="714"/>
              <a:ext cx="0" cy="1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1" name="Line 54"/>
            <p:cNvSpPr>
              <a:spLocks noChangeShapeType="1"/>
            </p:cNvSpPr>
            <p:nvPr/>
          </p:nvSpPr>
          <p:spPr bwMode="auto">
            <a:xfrm flipV="1">
              <a:off x="4206" y="810"/>
              <a:ext cx="912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2" name="Line 55"/>
            <p:cNvSpPr>
              <a:spLocks noChangeShapeType="1"/>
            </p:cNvSpPr>
            <p:nvPr/>
          </p:nvSpPr>
          <p:spPr bwMode="auto">
            <a:xfrm flipH="1">
              <a:off x="4062" y="1717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444" name="Object 56"/>
            <p:cNvGraphicFramePr>
              <a:graphicFrameLocks noChangeAspect="1"/>
            </p:cNvGraphicFramePr>
            <p:nvPr/>
          </p:nvGraphicFramePr>
          <p:xfrm>
            <a:off x="4666" y="1368"/>
            <a:ext cx="233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3" name="Equation" r:id="rId33" imgW="165100" imgH="165100" progId="Equation.DSMT4">
                    <p:embed/>
                  </p:oleObj>
                </mc:Choice>
                <mc:Fallback>
                  <p:oleObj name="Equation" r:id="rId33" imgW="165100" imgH="165100" progId="Equation.DSMT4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6" y="1368"/>
                          <a:ext cx="233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5" name="Object 57"/>
            <p:cNvGraphicFramePr>
              <a:graphicFrameLocks noChangeAspect="1"/>
            </p:cNvGraphicFramePr>
            <p:nvPr/>
          </p:nvGraphicFramePr>
          <p:xfrm>
            <a:off x="4323" y="1050"/>
            <a:ext cx="411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4" name="Equation" r:id="rId35" imgW="342900" imgH="139700" progId="Equation.DSMT4">
                    <p:embed/>
                  </p:oleObj>
                </mc:Choice>
                <mc:Fallback>
                  <p:oleObj name="Equation" r:id="rId35" imgW="342900" imgH="13970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3" y="1050"/>
                          <a:ext cx="411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7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7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7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7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7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7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7990" grpId="0" autoUpdateAnimBg="0" build="p"/>
      <p:bldP spid="297992" grpId="0" animBg="1" autoUpdateAnimBg="0"/>
      <p:bldP spid="297993" grpId="0" autoUpdateAnimBg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73" name="Group 2"/>
          <p:cNvGrpSpPr/>
          <p:nvPr/>
        </p:nvGrpSpPr>
        <p:grpSpPr bwMode="auto">
          <a:xfrm>
            <a:off x="457200" y="361950"/>
            <a:ext cx="6545263" cy="2490788"/>
            <a:chOff x="288" y="228"/>
            <a:chExt cx="4123" cy="1569"/>
          </a:xfrm>
        </p:grpSpPr>
        <p:sp>
          <p:nvSpPr>
            <p:cNvPr id="19487" name="Text Box 3"/>
            <p:cNvSpPr txBox="1">
              <a:spLocks noChangeArrowheads="1"/>
            </p:cNvSpPr>
            <p:nvPr/>
          </p:nvSpPr>
          <p:spPr bwMode="auto">
            <a:xfrm>
              <a:off x="288" y="249"/>
              <a:ext cx="21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3333FF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例</a:t>
              </a:r>
              <a:r>
                <a:rPr kumimoji="1" lang="en-US" altLang="zh-CN" sz="2800" b="1">
                  <a:solidFill>
                    <a:srgbClr val="3333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5</a:t>
              </a:r>
              <a:r>
                <a:rPr kumimoji="1"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设二维随机变量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9470" name="Object 4"/>
            <p:cNvGraphicFramePr>
              <a:graphicFrameLocks noChangeAspect="1"/>
            </p:cNvGraphicFramePr>
            <p:nvPr/>
          </p:nvGraphicFramePr>
          <p:xfrm>
            <a:off x="2352" y="279"/>
            <a:ext cx="624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90" name="Equation" r:id="rId1" imgW="533400" imgH="203200" progId="Equation.DSMT4">
                    <p:embed/>
                  </p:oleObj>
                </mc:Choice>
                <mc:Fallback>
                  <p:oleObj name="Equation" r:id="rId1" imgW="533400" imgH="203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79"/>
                          <a:ext cx="624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88" name="Text Box 5"/>
            <p:cNvSpPr txBox="1">
              <a:spLocks noChangeArrowheads="1"/>
            </p:cNvSpPr>
            <p:nvPr/>
          </p:nvSpPr>
          <p:spPr bwMode="auto">
            <a:xfrm>
              <a:off x="2919" y="228"/>
              <a:ext cx="14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的概率密度为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9471" name="Object 6"/>
            <p:cNvGraphicFramePr>
              <a:graphicFrameLocks noChangeAspect="1"/>
            </p:cNvGraphicFramePr>
            <p:nvPr/>
          </p:nvGraphicFramePr>
          <p:xfrm>
            <a:off x="917" y="563"/>
            <a:ext cx="3494" cy="8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91" name="Equation" r:id="rId3" imgW="7962900" imgH="1841500" progId="Equation.DSMT4">
                    <p:embed/>
                  </p:oleObj>
                </mc:Choice>
                <mc:Fallback>
                  <p:oleObj name="Equation" r:id="rId3" imgW="7962900" imgH="18415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7" y="563"/>
                          <a:ext cx="3494" cy="8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89" name="Text Box 7"/>
            <p:cNvSpPr txBox="1">
              <a:spLocks noChangeArrowheads="1"/>
            </p:cNvSpPr>
            <p:nvPr/>
          </p:nvSpPr>
          <p:spPr bwMode="auto">
            <a:xfrm>
              <a:off x="288" y="1440"/>
              <a:ext cx="10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试求概率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9472" name="Object 8"/>
            <p:cNvGraphicFramePr>
              <a:graphicFrameLocks noChangeAspect="1"/>
            </p:cNvGraphicFramePr>
            <p:nvPr/>
          </p:nvGraphicFramePr>
          <p:xfrm>
            <a:off x="1221" y="1476"/>
            <a:ext cx="1393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92" name="公式" r:id="rId5" imgW="1168400" imgH="228600" progId="Equation.3">
                    <p:embed/>
                  </p:oleObj>
                </mc:Choice>
                <mc:Fallback>
                  <p:oleObj name="公式" r:id="rId5" imgW="116840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1" y="1476"/>
                          <a:ext cx="1393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9017" name="Text Box 9"/>
          <p:cNvSpPr txBox="1">
            <a:spLocks noChangeArrowheads="1"/>
          </p:cNvSpPr>
          <p:nvPr/>
        </p:nvSpPr>
        <p:spPr bwMode="auto">
          <a:xfrm>
            <a:off x="441325" y="3121025"/>
            <a:ext cx="546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chemeClr val="tx2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9018" name="Object 10"/>
          <p:cNvGraphicFramePr>
            <a:graphicFrameLocks noChangeAspect="1"/>
          </p:cNvGraphicFramePr>
          <p:nvPr/>
        </p:nvGraphicFramePr>
        <p:xfrm>
          <a:off x="3448050" y="3141663"/>
          <a:ext cx="27432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Equation" r:id="rId7" imgW="3492500" imgH="1054100" progId="Equation.DSMT4">
                  <p:embed/>
                </p:oleObj>
              </mc:Choice>
              <mc:Fallback>
                <p:oleObj name="Equation" r:id="rId7" imgW="3492500" imgH="1054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0" y="3141663"/>
                        <a:ext cx="27432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19" name="Object 11"/>
          <p:cNvGraphicFramePr>
            <a:graphicFrameLocks noChangeAspect="1"/>
          </p:cNvGraphicFramePr>
          <p:nvPr/>
        </p:nvGraphicFramePr>
        <p:xfrm>
          <a:off x="1290638" y="3163888"/>
          <a:ext cx="215741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name="Equation" r:id="rId9" imgW="2616200" imgH="584200" progId="Equation.DSMT4">
                  <p:embed/>
                </p:oleObj>
              </mc:Choice>
              <mc:Fallback>
                <p:oleObj name="Equation" r:id="rId9" imgW="2616200" imgH="584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638" y="3163888"/>
                        <a:ext cx="215741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20" name="Object 12"/>
          <p:cNvGraphicFramePr>
            <a:graphicFrameLocks noChangeAspect="1"/>
          </p:cNvGraphicFramePr>
          <p:nvPr/>
        </p:nvGraphicFramePr>
        <p:xfrm>
          <a:off x="857250" y="4097338"/>
          <a:ext cx="3249613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5" name="Equation" r:id="rId11" imgW="3962400" imgH="1803400" progId="Equation.DSMT4">
                  <p:embed/>
                </p:oleObj>
              </mc:Choice>
              <mc:Fallback>
                <p:oleObj name="Equation" r:id="rId11" imgW="3962400" imgH="1803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4097338"/>
                        <a:ext cx="3249613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21" name="Object 13"/>
          <p:cNvGraphicFramePr>
            <a:graphicFrameLocks noChangeAspect="1"/>
          </p:cNvGraphicFramePr>
          <p:nvPr/>
        </p:nvGraphicFramePr>
        <p:xfrm>
          <a:off x="4016375" y="4090988"/>
          <a:ext cx="3317875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6" name="Equation" r:id="rId13" imgW="4051300" imgH="1054100" progId="Equation.DSMT4">
                  <p:embed/>
                </p:oleObj>
              </mc:Choice>
              <mc:Fallback>
                <p:oleObj name="Equation" r:id="rId13" imgW="4051300" imgH="10541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4090988"/>
                        <a:ext cx="3317875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9022" name="Object 14"/>
          <p:cNvGraphicFramePr>
            <a:graphicFrameLocks noChangeAspect="1"/>
          </p:cNvGraphicFramePr>
          <p:nvPr/>
        </p:nvGraphicFramePr>
        <p:xfrm>
          <a:off x="7377113" y="4138613"/>
          <a:ext cx="723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7" name="Equation" r:id="rId15" imgW="901700" imgH="1054100" progId="Equation.DSMT4">
                  <p:embed/>
                </p:oleObj>
              </mc:Choice>
              <mc:Fallback>
                <p:oleObj name="Equation" r:id="rId15" imgW="901700" imgH="10541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7113" y="4138613"/>
                        <a:ext cx="7239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4"/>
          <p:cNvGrpSpPr/>
          <p:nvPr/>
        </p:nvGrpSpPr>
        <p:grpSpPr bwMode="auto">
          <a:xfrm>
            <a:off x="6875463" y="1125538"/>
            <a:ext cx="2273300" cy="2819400"/>
            <a:chOff x="4150" y="935"/>
            <a:chExt cx="1431" cy="1776"/>
          </a:xfrm>
        </p:grpSpPr>
        <p:graphicFrame>
          <p:nvGraphicFramePr>
            <p:cNvPr id="19463" name="Object 22"/>
            <p:cNvGraphicFramePr>
              <a:graphicFrameLocks noChangeAspect="1"/>
            </p:cNvGraphicFramePr>
            <p:nvPr/>
          </p:nvGraphicFramePr>
          <p:xfrm>
            <a:off x="5420" y="2478"/>
            <a:ext cx="161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98" name="Equation" r:id="rId17" imgW="88900" imgH="101600" progId="Equation.DSMT4">
                    <p:embed/>
                  </p:oleObj>
                </mc:Choice>
                <mc:Fallback>
                  <p:oleObj name="Equation" r:id="rId17" imgW="88900" imgH="101600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0" y="2478"/>
                          <a:ext cx="161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4" name="Object 23"/>
            <p:cNvGraphicFramePr>
              <a:graphicFrameLocks noChangeAspect="1"/>
            </p:cNvGraphicFramePr>
            <p:nvPr/>
          </p:nvGraphicFramePr>
          <p:xfrm>
            <a:off x="4332" y="935"/>
            <a:ext cx="161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99" name="Equation" r:id="rId19" imgW="88900" imgH="127000" progId="Equation.DSMT4">
                    <p:embed/>
                  </p:oleObj>
                </mc:Choice>
                <mc:Fallback>
                  <p:oleObj name="Equation" r:id="rId19" imgW="88900" imgH="1270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935"/>
                          <a:ext cx="161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5" name="Object 24"/>
            <p:cNvGraphicFramePr>
              <a:graphicFrameLocks noChangeAspect="1"/>
            </p:cNvGraphicFramePr>
            <p:nvPr/>
          </p:nvGraphicFramePr>
          <p:xfrm>
            <a:off x="4332" y="2478"/>
            <a:ext cx="143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00" name="Equation" r:id="rId21" imgW="76200" imgH="139700" progId="Equation.DSMT4">
                    <p:embed/>
                  </p:oleObj>
                </mc:Choice>
                <mc:Fallback>
                  <p:oleObj name="Equation" r:id="rId21" imgW="76200" imgH="1397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2478"/>
                          <a:ext cx="143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6" name="Line 25"/>
            <p:cNvSpPr>
              <a:spLocks noChangeShapeType="1"/>
            </p:cNvSpPr>
            <p:nvPr/>
          </p:nvSpPr>
          <p:spPr bwMode="auto">
            <a:xfrm>
              <a:off x="4286" y="247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7" name="Line 26"/>
            <p:cNvSpPr>
              <a:spLocks noChangeShapeType="1"/>
            </p:cNvSpPr>
            <p:nvPr/>
          </p:nvSpPr>
          <p:spPr bwMode="auto">
            <a:xfrm flipV="1">
              <a:off x="4478" y="1031"/>
              <a:ext cx="0" cy="16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8" name="Line 27"/>
            <p:cNvSpPr>
              <a:spLocks noChangeShapeType="1"/>
            </p:cNvSpPr>
            <p:nvPr/>
          </p:nvSpPr>
          <p:spPr bwMode="auto">
            <a:xfrm>
              <a:off x="4286" y="1703"/>
              <a:ext cx="912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66" name="Object 28"/>
            <p:cNvGraphicFramePr>
              <a:graphicFrameLocks noChangeAspect="1"/>
            </p:cNvGraphicFramePr>
            <p:nvPr/>
          </p:nvGraphicFramePr>
          <p:xfrm>
            <a:off x="4921" y="2478"/>
            <a:ext cx="12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01" name="Equation" r:id="rId23" imgW="50800" imgH="127000" progId="Equation.DSMT4">
                    <p:embed/>
                  </p:oleObj>
                </mc:Choice>
                <mc:Fallback>
                  <p:oleObj name="Equation" r:id="rId23" imgW="50800" imgH="1270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1" y="2478"/>
                          <a:ext cx="125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7" name="Object 29"/>
            <p:cNvGraphicFramePr>
              <a:graphicFrameLocks noChangeAspect="1"/>
            </p:cNvGraphicFramePr>
            <p:nvPr/>
          </p:nvGraphicFramePr>
          <p:xfrm>
            <a:off x="4332" y="1842"/>
            <a:ext cx="12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02" name="Equation" r:id="rId25" imgW="50800" imgH="127000" progId="Equation.DSMT4">
                    <p:embed/>
                  </p:oleObj>
                </mc:Choice>
                <mc:Fallback>
                  <p:oleObj name="Equation" r:id="rId25" imgW="50800" imgH="1270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1842"/>
                          <a:ext cx="125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8" name="Object 30"/>
            <p:cNvGraphicFramePr>
              <a:graphicFrameLocks noChangeAspect="1"/>
            </p:cNvGraphicFramePr>
            <p:nvPr/>
          </p:nvGraphicFramePr>
          <p:xfrm>
            <a:off x="4150" y="2160"/>
            <a:ext cx="607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03" name="Equation" r:id="rId27" imgW="508000" imgH="152400" progId="Equation.DSMT4">
                    <p:embed/>
                  </p:oleObj>
                </mc:Choice>
                <mc:Fallback>
                  <p:oleObj name="Equation" r:id="rId27" imgW="508000" imgH="1524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2160"/>
                          <a:ext cx="607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9" name="Line 31"/>
            <p:cNvSpPr>
              <a:spLocks noChangeShapeType="1"/>
            </p:cNvSpPr>
            <p:nvPr/>
          </p:nvSpPr>
          <p:spPr bwMode="auto">
            <a:xfrm>
              <a:off x="4478" y="1271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0" name="Line 32"/>
            <p:cNvSpPr>
              <a:spLocks noChangeShapeType="1"/>
            </p:cNvSpPr>
            <p:nvPr/>
          </p:nvSpPr>
          <p:spPr bwMode="auto">
            <a:xfrm flipV="1">
              <a:off x="5006" y="1271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1" name="Line 33"/>
            <p:cNvSpPr>
              <a:spLocks noChangeShapeType="1"/>
            </p:cNvSpPr>
            <p:nvPr/>
          </p:nvSpPr>
          <p:spPr bwMode="auto">
            <a:xfrm flipH="1">
              <a:off x="4478" y="1271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2" name="Line 34"/>
            <p:cNvSpPr>
              <a:spLocks noChangeShapeType="1"/>
            </p:cNvSpPr>
            <p:nvPr/>
          </p:nvSpPr>
          <p:spPr bwMode="auto">
            <a:xfrm flipH="1">
              <a:off x="4478" y="1271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3" name="Line 35"/>
            <p:cNvSpPr>
              <a:spLocks noChangeShapeType="1"/>
            </p:cNvSpPr>
            <p:nvPr/>
          </p:nvSpPr>
          <p:spPr bwMode="auto">
            <a:xfrm flipH="1">
              <a:off x="4574" y="1271"/>
              <a:ext cx="28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4" name="Line 36"/>
            <p:cNvSpPr>
              <a:spLocks noChangeShapeType="1"/>
            </p:cNvSpPr>
            <p:nvPr/>
          </p:nvSpPr>
          <p:spPr bwMode="auto">
            <a:xfrm flipH="1">
              <a:off x="4670" y="1271"/>
              <a:ext cx="28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5" name="Line 37"/>
            <p:cNvSpPr>
              <a:spLocks noChangeShapeType="1"/>
            </p:cNvSpPr>
            <p:nvPr/>
          </p:nvSpPr>
          <p:spPr bwMode="auto">
            <a:xfrm flipH="1">
              <a:off x="4766" y="1511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86" name="Line 38"/>
            <p:cNvSpPr>
              <a:spLocks noChangeShapeType="1"/>
            </p:cNvSpPr>
            <p:nvPr/>
          </p:nvSpPr>
          <p:spPr bwMode="auto">
            <a:xfrm flipH="1">
              <a:off x="4862" y="1943"/>
              <a:ext cx="14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9469" name="Object 39"/>
            <p:cNvGraphicFramePr>
              <a:graphicFrameLocks noChangeAspect="1"/>
            </p:cNvGraphicFramePr>
            <p:nvPr/>
          </p:nvGraphicFramePr>
          <p:xfrm>
            <a:off x="4332" y="1162"/>
            <a:ext cx="143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04" name="Equation" r:id="rId29" imgW="76200" imgH="127000" progId="Equation.DSMT4">
                    <p:embed/>
                  </p:oleObj>
                </mc:Choice>
                <mc:Fallback>
                  <p:oleObj name="Equation" r:id="rId29" imgW="76200" imgH="1270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1162"/>
                          <a:ext cx="143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9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9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9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9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9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7" grpId="0" autoUpdateAnimBg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058" name="Object 2"/>
          <p:cNvGraphicFramePr>
            <a:graphicFrameLocks noChangeAspect="1"/>
          </p:cNvGraphicFramePr>
          <p:nvPr/>
        </p:nvGraphicFramePr>
        <p:xfrm>
          <a:off x="1447800" y="3238500"/>
          <a:ext cx="63246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Equation" r:id="rId1" imgW="3530600" imgH="546100" progId="Equation.DSMT4">
                  <p:embed/>
                </p:oleObj>
              </mc:Choice>
              <mc:Fallback>
                <p:oleObj name="Equation" r:id="rId1" imgW="3530600" imgH="546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238500"/>
                        <a:ext cx="632460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59" name="Object 3"/>
          <p:cNvGraphicFramePr>
            <a:graphicFrameLocks noChangeAspect="1"/>
          </p:cNvGraphicFramePr>
          <p:nvPr/>
        </p:nvGraphicFramePr>
        <p:xfrm>
          <a:off x="539750" y="4365625"/>
          <a:ext cx="266223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Equation" r:id="rId3" imgW="952500" imgH="177800" progId="Equation.DSMT4">
                  <p:embed/>
                </p:oleObj>
              </mc:Choice>
              <mc:Fallback>
                <p:oleObj name="Equation" r:id="rId3" imgW="952500" imgH="177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365625"/>
                        <a:ext cx="2662238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2" name="Rectangle 5"/>
          <p:cNvSpPr>
            <a:spLocks noChangeArrowheads="1"/>
          </p:cNvSpPr>
          <p:nvPr/>
        </p:nvSpPr>
        <p:spPr bwMode="auto">
          <a:xfrm>
            <a:off x="3081338" y="261938"/>
            <a:ext cx="2405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20484" name="Object 6"/>
          <p:cNvGraphicFramePr>
            <a:graphicFrameLocks noChangeAspect="1"/>
          </p:cNvGraphicFramePr>
          <p:nvPr/>
        </p:nvGraphicFramePr>
        <p:xfrm>
          <a:off x="2105025" y="334963"/>
          <a:ext cx="10668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" r:id="rId5" imgW="533400" imgH="203200" progId="Equation.3">
                  <p:embed/>
                </p:oleObj>
              </mc:Choice>
              <mc:Fallback>
                <p:oleObj name="" r:id="rId5" imgW="5334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334963"/>
                        <a:ext cx="10668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7"/>
          <p:cNvGraphicFramePr>
            <a:graphicFrameLocks noChangeAspect="1"/>
          </p:cNvGraphicFramePr>
          <p:nvPr/>
        </p:nvGraphicFramePr>
        <p:xfrm>
          <a:off x="1149350" y="633413"/>
          <a:ext cx="6311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Equation" r:id="rId7" imgW="3619500" imgH="520700" progId="Equation.DSMT4">
                  <p:embed/>
                </p:oleObj>
              </mc:Choice>
              <mc:Fallback>
                <p:oleObj name="Equation" r:id="rId7" imgW="3619500" imgH="520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633413"/>
                        <a:ext cx="63119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8"/>
          <p:cNvGraphicFramePr>
            <a:graphicFrameLocks noChangeAspect="1"/>
          </p:cNvGraphicFramePr>
          <p:nvPr/>
        </p:nvGraphicFramePr>
        <p:xfrm>
          <a:off x="4999038" y="1660525"/>
          <a:ext cx="170656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Equation" r:id="rId9" imgW="889000" imgH="241300" progId="Equation.DSMT4">
                  <p:embed/>
                </p:oleObj>
              </mc:Choice>
              <mc:Fallback>
                <p:oleObj name="Equation" r:id="rId9" imgW="889000" imgH="241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038" y="1660525"/>
                        <a:ext cx="170656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3" name="Text Box 9"/>
          <p:cNvSpPr txBox="1">
            <a:spLocks noChangeArrowheads="1"/>
          </p:cNvSpPr>
          <p:nvPr/>
        </p:nvSpPr>
        <p:spPr bwMode="auto">
          <a:xfrm>
            <a:off x="457200" y="304800"/>
            <a:ext cx="17002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6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494" name="Text Box 10"/>
          <p:cNvSpPr txBox="1">
            <a:spLocks noChangeArrowheads="1"/>
          </p:cNvSpPr>
          <p:nvPr/>
        </p:nvSpPr>
        <p:spPr bwMode="auto">
          <a:xfrm>
            <a:off x="457200" y="1643063"/>
            <a:ext cx="1612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试求：⑴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0487" name="Object 11"/>
          <p:cNvGraphicFramePr>
            <a:graphicFrameLocks noChangeAspect="1"/>
          </p:cNvGraphicFramePr>
          <p:nvPr/>
        </p:nvGraphicFramePr>
        <p:xfrm>
          <a:off x="2133600" y="1704975"/>
          <a:ext cx="10668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" r:id="rId11" imgW="533400" imgH="203200" progId="Equation.3">
                  <p:embed/>
                </p:oleObj>
              </mc:Choice>
              <mc:Fallback>
                <p:oleObj name="" r:id="rId11" imgW="5334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704975"/>
                        <a:ext cx="10668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5" name="Text Box 12"/>
          <p:cNvSpPr txBox="1">
            <a:spLocks noChangeArrowheads="1"/>
          </p:cNvSpPr>
          <p:nvPr/>
        </p:nvSpPr>
        <p:spPr bwMode="auto">
          <a:xfrm>
            <a:off x="3124200" y="1628775"/>
            <a:ext cx="1970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496" name="Text Box 13"/>
          <p:cNvSpPr txBox="1">
            <a:spLocks noChangeArrowheads="1"/>
          </p:cNvSpPr>
          <p:nvPr/>
        </p:nvSpPr>
        <p:spPr bwMode="auto">
          <a:xfrm>
            <a:off x="1524000" y="225266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⑵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0488" name="Object 14"/>
          <p:cNvGraphicFramePr>
            <a:graphicFrameLocks noChangeAspect="1"/>
          </p:cNvGraphicFramePr>
          <p:nvPr/>
        </p:nvGraphicFramePr>
        <p:xfrm>
          <a:off x="2079625" y="2247900"/>
          <a:ext cx="23399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Equation" r:id="rId13" imgW="850900" imgH="177800" progId="Equation.DSMT4">
                  <p:embed/>
                </p:oleObj>
              </mc:Choice>
              <mc:Fallback>
                <p:oleObj name="Equation" r:id="rId13" imgW="850900" imgH="177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2247900"/>
                        <a:ext cx="23399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71" name="Text Box 15"/>
          <p:cNvSpPr txBox="1">
            <a:spLocks noChangeArrowheads="1"/>
          </p:cNvSpPr>
          <p:nvPr/>
        </p:nvSpPr>
        <p:spPr bwMode="auto">
          <a:xfrm>
            <a:off x="457200" y="2781300"/>
            <a:ext cx="4468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⑴  由概率密度的性质知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01072" name="Text Box 16"/>
          <p:cNvSpPr txBox="1">
            <a:spLocks noChangeArrowheads="1"/>
          </p:cNvSpPr>
          <p:nvPr/>
        </p:nvSpPr>
        <p:spPr bwMode="auto">
          <a:xfrm>
            <a:off x="395288" y="43830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⑵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1073" name="Object 17"/>
          <p:cNvGraphicFramePr>
            <a:graphicFrameLocks noChangeAspect="1"/>
          </p:cNvGraphicFramePr>
          <p:nvPr/>
        </p:nvGraphicFramePr>
        <p:xfrm>
          <a:off x="3186113" y="4365625"/>
          <a:ext cx="4038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6" name="Equation" r:id="rId15" imgW="1473200" imgH="177800" progId="Equation.DSMT4">
                  <p:embed/>
                </p:oleObj>
              </mc:Choice>
              <mc:Fallback>
                <p:oleObj name="Equation" r:id="rId15" imgW="1473200" imgH="177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4365625"/>
                        <a:ext cx="40386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573463" y="5111750"/>
          <a:ext cx="5535612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7" name="Equation" r:id="rId17" imgW="2349500" imgH="431800" progId="Equation.DSMT4">
                  <p:embed/>
                </p:oleObj>
              </mc:Choice>
              <mc:Fallback>
                <p:oleObj name="Equation" r:id="rId17" imgW="2349500" imgH="4318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463" y="5111750"/>
                        <a:ext cx="5535612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39750" y="5229225"/>
          <a:ext cx="31194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Equation" r:id="rId19" imgW="1587500" imgH="393700" progId="Equation.3">
                  <p:embed/>
                </p:oleObj>
              </mc:Choice>
              <mc:Fallback>
                <p:oleObj name="Equation" r:id="rId19" imgW="1587500" imgH="3937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229225"/>
                        <a:ext cx="3119438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1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71" grpId="0" autoUpdateAnimBg="0" build="p"/>
      <p:bldP spid="301072" grpId="0" autoUpdateAnimBg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1447800" y="3238500"/>
          <a:ext cx="63246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3" name="Equation" r:id="rId1" imgW="3530600" imgH="546100" progId="Equation.DSMT4">
                  <p:embed/>
                </p:oleObj>
              </mc:Choice>
              <mc:Fallback>
                <p:oleObj name="Equation" r:id="rId1" imgW="3530600" imgH="546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238500"/>
                        <a:ext cx="6324600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39750" y="4365625"/>
          <a:ext cx="2662238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4" name="Equation" r:id="rId3" imgW="952500" imgH="177800" progId="Equation.DSMT4">
                  <p:embed/>
                </p:oleObj>
              </mc:Choice>
              <mc:Fallback>
                <p:oleObj name="Equation" r:id="rId3" imgW="952500" imgH="177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365625"/>
                        <a:ext cx="2662238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6" name="Rectangle 5"/>
          <p:cNvSpPr>
            <a:spLocks noChangeArrowheads="1"/>
          </p:cNvSpPr>
          <p:nvPr/>
        </p:nvSpPr>
        <p:spPr bwMode="auto">
          <a:xfrm>
            <a:off x="3081338" y="261938"/>
            <a:ext cx="2405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21508" name="Object 6"/>
          <p:cNvGraphicFramePr>
            <a:graphicFrameLocks noChangeAspect="1"/>
          </p:cNvGraphicFramePr>
          <p:nvPr/>
        </p:nvGraphicFramePr>
        <p:xfrm>
          <a:off x="2105025" y="334963"/>
          <a:ext cx="10668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" name="" r:id="rId5" imgW="533400" imgH="203200" progId="Equation.3">
                  <p:embed/>
                </p:oleObj>
              </mc:Choice>
              <mc:Fallback>
                <p:oleObj name="" r:id="rId5" imgW="5334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334963"/>
                        <a:ext cx="10668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7"/>
          <p:cNvGraphicFramePr>
            <a:graphicFrameLocks noChangeAspect="1"/>
          </p:cNvGraphicFramePr>
          <p:nvPr/>
        </p:nvGraphicFramePr>
        <p:xfrm>
          <a:off x="1149350" y="633413"/>
          <a:ext cx="6311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" name="Equation" r:id="rId7" imgW="3619500" imgH="520700" progId="Equation.DSMT4">
                  <p:embed/>
                </p:oleObj>
              </mc:Choice>
              <mc:Fallback>
                <p:oleObj name="Equation" r:id="rId7" imgW="3619500" imgH="520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633413"/>
                        <a:ext cx="63119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8"/>
          <p:cNvGraphicFramePr>
            <a:graphicFrameLocks noChangeAspect="1"/>
          </p:cNvGraphicFramePr>
          <p:nvPr/>
        </p:nvGraphicFramePr>
        <p:xfrm>
          <a:off x="4999038" y="1660525"/>
          <a:ext cx="170656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7" name="Equation" r:id="rId9" imgW="889000" imgH="241300" progId="Equation.DSMT4">
                  <p:embed/>
                </p:oleObj>
              </mc:Choice>
              <mc:Fallback>
                <p:oleObj name="Equation" r:id="rId9" imgW="889000" imgH="241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038" y="1660525"/>
                        <a:ext cx="170656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7" name="Text Box 9"/>
          <p:cNvSpPr txBox="1">
            <a:spLocks noChangeArrowheads="1"/>
          </p:cNvSpPr>
          <p:nvPr/>
        </p:nvSpPr>
        <p:spPr bwMode="auto">
          <a:xfrm>
            <a:off x="457200" y="304800"/>
            <a:ext cx="17002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6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1518" name="Text Box 10"/>
          <p:cNvSpPr txBox="1">
            <a:spLocks noChangeArrowheads="1"/>
          </p:cNvSpPr>
          <p:nvPr/>
        </p:nvSpPr>
        <p:spPr bwMode="auto">
          <a:xfrm>
            <a:off x="457200" y="1643063"/>
            <a:ext cx="1612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试求：⑴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1511" name="Object 11"/>
          <p:cNvGraphicFramePr>
            <a:graphicFrameLocks noChangeAspect="1"/>
          </p:cNvGraphicFramePr>
          <p:nvPr/>
        </p:nvGraphicFramePr>
        <p:xfrm>
          <a:off x="2133600" y="1704975"/>
          <a:ext cx="10668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8" name="" r:id="rId11" imgW="533400" imgH="203200" progId="Equation.3">
                  <p:embed/>
                </p:oleObj>
              </mc:Choice>
              <mc:Fallback>
                <p:oleObj name="" r:id="rId11" imgW="5334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704975"/>
                        <a:ext cx="10668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9" name="Text Box 12"/>
          <p:cNvSpPr txBox="1">
            <a:spLocks noChangeArrowheads="1"/>
          </p:cNvSpPr>
          <p:nvPr/>
        </p:nvSpPr>
        <p:spPr bwMode="auto">
          <a:xfrm>
            <a:off x="3124200" y="1628775"/>
            <a:ext cx="1970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1520" name="Text Box 13"/>
          <p:cNvSpPr txBox="1">
            <a:spLocks noChangeArrowheads="1"/>
          </p:cNvSpPr>
          <p:nvPr/>
        </p:nvSpPr>
        <p:spPr bwMode="auto">
          <a:xfrm>
            <a:off x="1524000" y="225266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⑵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1512" name="Object 14"/>
          <p:cNvGraphicFramePr>
            <a:graphicFrameLocks noChangeAspect="1"/>
          </p:cNvGraphicFramePr>
          <p:nvPr/>
        </p:nvGraphicFramePr>
        <p:xfrm>
          <a:off x="2079625" y="2247900"/>
          <a:ext cx="23399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9" name="Equation" r:id="rId13" imgW="850900" imgH="177800" progId="Equation.DSMT4">
                  <p:embed/>
                </p:oleObj>
              </mc:Choice>
              <mc:Fallback>
                <p:oleObj name="Equation" r:id="rId13" imgW="850900" imgH="177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2247900"/>
                        <a:ext cx="23399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1" name="Text Box 15"/>
          <p:cNvSpPr txBox="1">
            <a:spLocks noChangeArrowheads="1"/>
          </p:cNvSpPr>
          <p:nvPr/>
        </p:nvSpPr>
        <p:spPr bwMode="auto">
          <a:xfrm>
            <a:off x="457200" y="2781300"/>
            <a:ext cx="4468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⑴  由概率密度的性质知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1522" name="Text Box 16"/>
          <p:cNvSpPr txBox="1">
            <a:spLocks noChangeArrowheads="1"/>
          </p:cNvSpPr>
          <p:nvPr/>
        </p:nvSpPr>
        <p:spPr bwMode="auto">
          <a:xfrm>
            <a:off x="395288" y="43830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⑵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1513" name="Object 17"/>
          <p:cNvGraphicFramePr>
            <a:graphicFrameLocks noChangeAspect="1"/>
          </p:cNvGraphicFramePr>
          <p:nvPr/>
        </p:nvGraphicFramePr>
        <p:xfrm>
          <a:off x="3186113" y="4365625"/>
          <a:ext cx="4038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name="Equation" r:id="rId15" imgW="1473200" imgH="177800" progId="Equation.DSMT4">
                  <p:embed/>
                </p:oleObj>
              </mc:Choice>
              <mc:Fallback>
                <p:oleObj name="Equation" r:id="rId15" imgW="1473200" imgH="177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4365625"/>
                        <a:ext cx="40386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100513" y="5084763"/>
          <a:ext cx="75088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1" name="Equation" r:id="rId17" imgW="292100" imgH="393700" progId="Equation.DSMT4">
                  <p:embed/>
                </p:oleObj>
              </mc:Choice>
              <mc:Fallback>
                <p:oleObj name="Equation" r:id="rId17" imgW="292100" imgH="3937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513" y="5084763"/>
                        <a:ext cx="750887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52450" y="5373688"/>
          <a:ext cx="3484563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Equation" r:id="rId19" imgW="2984500" imgH="381000" progId="Equation.DSMT4">
                  <p:embed/>
                </p:oleObj>
              </mc:Choice>
              <mc:Fallback>
                <p:oleObj name="Equation" r:id="rId19" imgW="2984500" imgH="3810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5373688"/>
                        <a:ext cx="3484563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7" name="Rectangle 5"/>
          <p:cNvSpPr>
            <a:spLocks noChangeArrowheads="1"/>
          </p:cNvSpPr>
          <p:nvPr/>
        </p:nvSpPr>
        <p:spPr bwMode="auto">
          <a:xfrm>
            <a:off x="3081338" y="404813"/>
            <a:ext cx="2405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22530" name="Object 6"/>
          <p:cNvGraphicFramePr>
            <a:graphicFrameLocks noChangeAspect="1"/>
          </p:cNvGraphicFramePr>
          <p:nvPr/>
        </p:nvGraphicFramePr>
        <p:xfrm>
          <a:off x="2090738" y="492125"/>
          <a:ext cx="10668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" name="" r:id="rId1" imgW="533400" imgH="203200" progId="Equation.3">
                  <p:embed/>
                </p:oleObj>
              </mc:Choice>
              <mc:Fallback>
                <p:oleObj name="" r:id="rId1" imgW="5334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0738" y="492125"/>
                        <a:ext cx="10668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Text Box 7"/>
          <p:cNvSpPr txBox="1">
            <a:spLocks noChangeArrowheads="1"/>
          </p:cNvSpPr>
          <p:nvPr/>
        </p:nvSpPr>
        <p:spPr bwMode="auto">
          <a:xfrm>
            <a:off x="457200" y="447675"/>
            <a:ext cx="17002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7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2531" name="Object 8"/>
          <p:cNvGraphicFramePr>
            <a:graphicFrameLocks noChangeAspect="1"/>
          </p:cNvGraphicFramePr>
          <p:nvPr/>
        </p:nvGraphicFramePr>
        <p:xfrm>
          <a:off x="2135188" y="982663"/>
          <a:ext cx="464978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Equation" r:id="rId3" imgW="5981700" imgH="1333500" progId="Equation.DSMT4">
                  <p:embed/>
                </p:oleObj>
              </mc:Choice>
              <mc:Fallback>
                <p:oleObj name="Equation" r:id="rId3" imgW="5981700" imgH="13335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982663"/>
                        <a:ext cx="4649787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Text Box 9"/>
          <p:cNvSpPr txBox="1">
            <a:spLocks noChangeArrowheads="1"/>
          </p:cNvSpPr>
          <p:nvPr/>
        </p:nvSpPr>
        <p:spPr bwMode="auto">
          <a:xfrm>
            <a:off x="457200" y="2124075"/>
            <a:ext cx="3976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⑴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求常数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的值；⑵  求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2532" name="Object 10"/>
          <p:cNvGraphicFramePr>
            <a:graphicFrameLocks noChangeAspect="1"/>
          </p:cNvGraphicFramePr>
          <p:nvPr/>
        </p:nvGraphicFramePr>
        <p:xfrm>
          <a:off x="4324350" y="2171700"/>
          <a:ext cx="10668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7" name="" r:id="rId5" imgW="533400" imgH="203200" progId="Equation.3">
                  <p:embed/>
                </p:oleObj>
              </mc:Choice>
              <mc:Fallback>
                <p:oleObj name="" r:id="rId5" imgW="5334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4350" y="2171700"/>
                        <a:ext cx="10668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0" name="Text Box 11"/>
          <p:cNvSpPr txBox="1">
            <a:spLocks noChangeArrowheads="1"/>
          </p:cNvSpPr>
          <p:nvPr/>
        </p:nvSpPr>
        <p:spPr bwMode="auto">
          <a:xfrm>
            <a:off x="5276850" y="2124075"/>
            <a:ext cx="1970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2533" name="Object 12"/>
          <p:cNvGraphicFramePr>
            <a:graphicFrameLocks noChangeAspect="1"/>
          </p:cNvGraphicFramePr>
          <p:nvPr/>
        </p:nvGraphicFramePr>
        <p:xfrm>
          <a:off x="7119938" y="2181225"/>
          <a:ext cx="130651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8" name="Equation" r:id="rId7" imgW="495300" imgH="177800" progId="Equation.DSMT4">
                  <p:embed/>
                </p:oleObj>
              </mc:Choice>
              <mc:Fallback>
                <p:oleObj name="Equation" r:id="rId7" imgW="495300" imgH="177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9938" y="2181225"/>
                        <a:ext cx="1306512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2093" name="Text Box 13"/>
          <p:cNvSpPr txBox="1">
            <a:spLocks noChangeArrowheads="1"/>
          </p:cNvSpPr>
          <p:nvPr/>
        </p:nvSpPr>
        <p:spPr bwMode="auto">
          <a:xfrm>
            <a:off x="457200" y="2855913"/>
            <a:ext cx="25034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 ⑴   由性质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2094" name="Object 14"/>
          <p:cNvGraphicFramePr>
            <a:graphicFrameLocks noChangeAspect="1"/>
          </p:cNvGraphicFramePr>
          <p:nvPr/>
        </p:nvGraphicFramePr>
        <p:xfrm>
          <a:off x="2914650" y="2751138"/>
          <a:ext cx="2938463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9" name="Equation" r:id="rId9" imgW="1358900" imgH="279400" progId="Equation.DSMT4">
                  <p:embed/>
                </p:oleObj>
              </mc:Choice>
              <mc:Fallback>
                <p:oleObj name="Equation" r:id="rId9" imgW="1358900" imgH="2794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2751138"/>
                        <a:ext cx="2938463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2095" name="Text Box 15"/>
          <p:cNvSpPr txBox="1">
            <a:spLocks noChangeArrowheads="1"/>
          </p:cNvSpPr>
          <p:nvPr/>
        </p:nvSpPr>
        <p:spPr bwMode="auto">
          <a:xfrm>
            <a:off x="5776913" y="2827338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可得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2096" name="Object 16"/>
          <p:cNvGraphicFramePr>
            <a:graphicFrameLocks noChangeAspect="1"/>
          </p:cNvGraphicFramePr>
          <p:nvPr/>
        </p:nvGraphicFramePr>
        <p:xfrm>
          <a:off x="1755775" y="3663950"/>
          <a:ext cx="388302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" name="Equation" r:id="rId11" imgW="1816100" imgH="279400" progId="Equation.DSMT4">
                  <p:embed/>
                </p:oleObj>
              </mc:Choice>
              <mc:Fallback>
                <p:oleObj name="Equation" r:id="rId11" imgW="1816100" imgH="2794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3663950"/>
                        <a:ext cx="388302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00050" y="4862513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" name="Object 3"/>
          <p:cNvGraphicFramePr>
            <a:graphicFrameLocks noChangeAspect="1"/>
          </p:cNvGraphicFramePr>
          <p:nvPr/>
        </p:nvGraphicFramePr>
        <p:xfrm>
          <a:off x="1614488" y="4646613"/>
          <a:ext cx="46259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name="Equation" r:id="rId13" imgW="6096000" imgH="1333500" progId="Equation.DSMT4">
                  <p:embed/>
                </p:oleObj>
              </mc:Choice>
              <mc:Fallback>
                <p:oleObj name="Equation" r:id="rId13" imgW="6096000" imgH="1333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4646613"/>
                        <a:ext cx="462597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59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5" y="3529013"/>
            <a:ext cx="20383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2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2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93" grpId="0" autoUpdateAnimBg="0" build="p"/>
      <p:bldP spid="302095" grpId="0" autoUpdateAnimBg="0" build="p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8" name="Text Box 4"/>
          <p:cNvSpPr txBox="1">
            <a:spLocks noChangeArrowheads="1"/>
          </p:cNvSpPr>
          <p:nvPr/>
        </p:nvSpPr>
        <p:spPr bwMode="auto">
          <a:xfrm>
            <a:off x="450850" y="647700"/>
            <a:ext cx="1433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⑵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由于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3109" name="Object 5"/>
          <p:cNvGraphicFramePr>
            <a:graphicFrameLocks noChangeAspect="1"/>
          </p:cNvGraphicFramePr>
          <p:nvPr/>
        </p:nvGraphicFramePr>
        <p:xfrm>
          <a:off x="1847850" y="549275"/>
          <a:ext cx="409575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Equation" r:id="rId1" imgW="5257800" imgH="850900" progId="Equation.DSMT4">
                  <p:embed/>
                </p:oleObj>
              </mc:Choice>
              <mc:Fallback>
                <p:oleObj name="Equation" r:id="rId1" imgW="5257800" imgH="850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549275"/>
                        <a:ext cx="409575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10" name="Text Box 6"/>
          <p:cNvSpPr txBox="1">
            <a:spLocks noChangeArrowheads="1"/>
          </p:cNvSpPr>
          <p:nvPr/>
        </p:nvSpPr>
        <p:spPr bwMode="auto">
          <a:xfrm>
            <a:off x="685800" y="1355725"/>
            <a:ext cx="107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①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3111" name="Object 7"/>
          <p:cNvGraphicFramePr>
            <a:graphicFrameLocks noChangeAspect="1"/>
          </p:cNvGraphicFramePr>
          <p:nvPr/>
        </p:nvGraphicFramePr>
        <p:xfrm>
          <a:off x="1746250" y="1374775"/>
          <a:ext cx="9683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Equation" r:id="rId3" imgW="304800" imgH="139700" progId="Equation.DSMT4">
                  <p:embed/>
                </p:oleObj>
              </mc:Choice>
              <mc:Fallback>
                <p:oleObj name="Equation" r:id="rId3" imgW="304800" imgH="139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0" y="1374775"/>
                        <a:ext cx="96837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2" name="Object 8"/>
          <p:cNvGraphicFramePr>
            <a:graphicFrameLocks noChangeAspect="1"/>
          </p:cNvGraphicFramePr>
          <p:nvPr/>
        </p:nvGraphicFramePr>
        <p:xfrm>
          <a:off x="3152775" y="1370013"/>
          <a:ext cx="99060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Equation" r:id="rId5" imgW="355600" imgH="177800" progId="Equation.DSMT4">
                  <p:embed/>
                </p:oleObj>
              </mc:Choice>
              <mc:Fallback>
                <p:oleObj name="Equation" r:id="rId5" imgW="355600" imgH="177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1370013"/>
                        <a:ext cx="99060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14" name="Object 10"/>
          <p:cNvGraphicFramePr>
            <a:graphicFrameLocks noChangeAspect="1"/>
          </p:cNvGraphicFramePr>
          <p:nvPr/>
        </p:nvGraphicFramePr>
        <p:xfrm>
          <a:off x="1676400" y="3036888"/>
          <a:ext cx="32004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Equation" r:id="rId7" imgW="1600200" imgH="203200" progId="Equation.DSMT4">
                  <p:embed/>
                </p:oleObj>
              </mc:Choice>
              <mc:Fallback>
                <p:oleObj name="Equation" r:id="rId7" imgW="1600200" imgH="203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036888"/>
                        <a:ext cx="320040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15" name="Text Box 11"/>
          <p:cNvSpPr txBox="1">
            <a:spLocks noChangeArrowheads="1"/>
          </p:cNvSpPr>
          <p:nvPr/>
        </p:nvSpPr>
        <p:spPr bwMode="auto">
          <a:xfrm>
            <a:off x="2667000" y="134143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或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03116" name="Text Box 12"/>
          <p:cNvSpPr txBox="1">
            <a:spLocks noChangeArrowheads="1"/>
          </p:cNvSpPr>
          <p:nvPr/>
        </p:nvSpPr>
        <p:spPr bwMode="auto">
          <a:xfrm>
            <a:off x="4038600" y="1355725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3117" name="Object 13"/>
          <p:cNvGraphicFramePr>
            <a:graphicFrameLocks noChangeAspect="1"/>
          </p:cNvGraphicFramePr>
          <p:nvPr/>
        </p:nvGraphicFramePr>
        <p:xfrm>
          <a:off x="1258888" y="2082800"/>
          <a:ext cx="184308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Equation" r:id="rId9" imgW="736600" imgH="177800" progId="Equation.DSMT4">
                  <p:embed/>
                </p:oleObj>
              </mc:Choice>
              <mc:Fallback>
                <p:oleObj name="Equation" r:id="rId9" imgW="736600" imgH="177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082800"/>
                        <a:ext cx="1843087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18" name="Text Box 14"/>
          <p:cNvSpPr txBox="1">
            <a:spLocks noChangeArrowheads="1"/>
          </p:cNvSpPr>
          <p:nvPr/>
        </p:nvSpPr>
        <p:spPr bwMode="auto">
          <a:xfrm>
            <a:off x="685800" y="2997200"/>
            <a:ext cx="107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②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03119" name="Text Box 15"/>
          <p:cNvSpPr txBox="1">
            <a:spLocks noChangeArrowheads="1"/>
          </p:cNvSpPr>
          <p:nvPr/>
        </p:nvSpPr>
        <p:spPr bwMode="auto">
          <a:xfrm>
            <a:off x="4784725" y="3059113"/>
            <a:ext cx="9064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426043" name="Picture 59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1255713"/>
            <a:ext cx="20383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6052" name="Picture 68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3589338"/>
            <a:ext cx="1981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7953" name="Object 17"/>
          <p:cNvGraphicFramePr>
            <a:graphicFrameLocks noChangeAspect="1"/>
          </p:cNvGraphicFramePr>
          <p:nvPr/>
        </p:nvGraphicFramePr>
        <p:xfrm>
          <a:off x="1258888" y="3783013"/>
          <a:ext cx="3840162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Equation" r:id="rId13" imgW="1574800" imgH="317500" progId="Equation.DSMT4">
                  <p:embed/>
                </p:oleObj>
              </mc:Choice>
              <mc:Fallback>
                <p:oleObj name="Equation" r:id="rId13" imgW="1574800" imgH="3175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783013"/>
                        <a:ext cx="3840162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54" name="Object 18"/>
          <p:cNvGraphicFramePr>
            <a:graphicFrameLocks noChangeAspect="1"/>
          </p:cNvGraphicFramePr>
          <p:nvPr/>
        </p:nvGraphicFramePr>
        <p:xfrm>
          <a:off x="2395538" y="4724400"/>
          <a:ext cx="28813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name="Equation" r:id="rId15" imgW="1168400" imgH="368300" progId="Equation.DSMT4">
                  <p:embed/>
                </p:oleObj>
              </mc:Choice>
              <mc:Fallback>
                <p:oleObj name="Equation" r:id="rId15" imgW="1168400" imgH="3683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4724400"/>
                        <a:ext cx="2881312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3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2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3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3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3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3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3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42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8" grpId="0" autoUpdateAnimBg="0" build="p"/>
      <p:bldP spid="303110" grpId="0" autoUpdateAnimBg="0" build="p"/>
      <p:bldP spid="303115" grpId="0" autoUpdateAnimBg="0" build="p"/>
      <p:bldP spid="303116" grpId="0" autoUpdateAnimBg="0" build="p"/>
      <p:bldP spid="303118" grpId="0" autoUpdateAnimBg="0" build="p"/>
      <p:bldP spid="303119" grpId="0" autoUpdateAnimBg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5"/>
          <p:cNvSpPr>
            <a:spLocks noChangeArrowheads="1"/>
          </p:cNvSpPr>
          <p:nvPr/>
        </p:nvSpPr>
        <p:spPr bwMode="auto">
          <a:xfrm>
            <a:off x="2268538" y="404813"/>
            <a:ext cx="410368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rgbClr val="00003C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学  习  目  标</a:t>
            </a:r>
            <a:endParaRPr lang="zh-CN" altLang="en-US" sz="3200" b="1">
              <a:solidFill>
                <a:srgbClr val="00003C"/>
              </a:solidFill>
              <a:latin typeface="Times New Roman" panose="02020603050405020304" pitchFamily="18" charset="0"/>
              <a:ea typeface="黑体" panose="02010600030101010101" pitchFamily="49" charset="-122"/>
            </a:endParaRPr>
          </a:p>
        </p:txBody>
      </p:sp>
      <p:sp>
        <p:nvSpPr>
          <p:cNvPr id="126979" name="Rectangle 36"/>
          <p:cNvSpPr>
            <a:spLocks noChangeArrowheads="1"/>
          </p:cNvSpPr>
          <p:nvPr/>
        </p:nvSpPr>
        <p:spPr bwMode="auto">
          <a:xfrm>
            <a:off x="684213" y="1196975"/>
            <a:ext cx="8243887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Font typeface="Symbol" panose="050501020107060205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1.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理解二维离散型和连续型随机变量的概率分布、边缘分布和条件分布；会求与二维随机变量相关事件的概率．</a:t>
            </a:r>
            <a:endParaRPr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Font typeface="Symbol" panose="050501020107060205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2.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理解随机变量的独立性及不相关性的概念，掌握随机变量相互独立的条件．</a:t>
            </a:r>
            <a:endParaRPr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Font typeface="Symbol" panose="050501020107060205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3.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掌握二维均匀分布，了解二维正态分布的概率密度，理解其中参数的概率意义．</a:t>
            </a:r>
            <a:endParaRPr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Font typeface="Symbol" panose="05050102010706020507" pitchFamily="18" charset="2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4.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会求两个随机变量简单函数的分布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分布函数法、公式法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，会求多个相互独立随机变量简单函数的分布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卷积法</a:t>
            </a:r>
            <a:r>
              <a:rPr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 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．</a:t>
            </a:r>
            <a:endParaRPr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113" name="Object 9"/>
          <p:cNvGraphicFramePr>
            <a:graphicFrameLocks noChangeAspect="1"/>
          </p:cNvGraphicFramePr>
          <p:nvPr/>
        </p:nvGraphicFramePr>
        <p:xfrm>
          <a:off x="1652588" y="606425"/>
          <a:ext cx="250825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Equation" r:id="rId1" imgW="1219200" imgH="203200" progId="Equation.DSMT4">
                  <p:embed/>
                </p:oleObj>
              </mc:Choice>
              <mc:Fallback>
                <p:oleObj name="Equation" r:id="rId1" imgW="1219200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606425"/>
                        <a:ext cx="250825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3121" name="Text Box 17"/>
          <p:cNvSpPr txBox="1">
            <a:spLocks noChangeArrowheads="1"/>
          </p:cNvSpPr>
          <p:nvPr/>
        </p:nvSpPr>
        <p:spPr bwMode="auto">
          <a:xfrm>
            <a:off x="655638" y="549275"/>
            <a:ext cx="107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③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03122" name="Text Box 18"/>
          <p:cNvSpPr txBox="1">
            <a:spLocks noChangeArrowheads="1"/>
          </p:cNvSpPr>
          <p:nvPr/>
        </p:nvSpPr>
        <p:spPr bwMode="auto">
          <a:xfrm>
            <a:off x="4167188" y="620713"/>
            <a:ext cx="9064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3123" name="Object 19"/>
          <p:cNvGraphicFramePr>
            <a:graphicFrameLocks noChangeAspect="1"/>
          </p:cNvGraphicFramePr>
          <p:nvPr/>
        </p:nvGraphicFramePr>
        <p:xfrm>
          <a:off x="1195388" y="1333500"/>
          <a:ext cx="460057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Equation" r:id="rId3" imgW="1879600" imgH="279400" progId="Equation.DSMT4">
                  <p:embed/>
                </p:oleObj>
              </mc:Choice>
              <mc:Fallback>
                <p:oleObj name="Equation" r:id="rId3" imgW="1879600" imgH="2794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8" y="1333500"/>
                        <a:ext cx="4600575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3053" name="Picture 2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324"/>
          <a:stretch>
            <a:fillRect/>
          </a:stretch>
        </p:blipFill>
        <p:spPr bwMode="auto">
          <a:xfrm>
            <a:off x="6156325" y="692150"/>
            <a:ext cx="198755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Object 2"/>
          <p:cNvGraphicFramePr>
            <a:graphicFrameLocks noChangeAspect="1"/>
          </p:cNvGraphicFramePr>
          <p:nvPr/>
        </p:nvGraphicFramePr>
        <p:xfrm>
          <a:off x="1676400" y="2586038"/>
          <a:ext cx="23622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1" name="Equation" r:id="rId6" imgW="1206500" imgH="203200" progId="Equation.DSMT4">
                  <p:embed/>
                </p:oleObj>
              </mc:Choice>
              <mc:Fallback>
                <p:oleObj name="Equation" r:id="rId6" imgW="1206500" imgH="203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586038"/>
                        <a:ext cx="23622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3"/>
          <p:cNvSpPr txBox="1">
            <a:spLocks noChangeArrowheads="1"/>
          </p:cNvSpPr>
          <p:nvPr/>
        </p:nvSpPr>
        <p:spPr bwMode="auto">
          <a:xfrm>
            <a:off x="679450" y="2543175"/>
            <a:ext cx="107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④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3979863" y="2571750"/>
            <a:ext cx="906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513068" name="Picture 4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13" y="3357563"/>
            <a:ext cx="22669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8973" name="Object 13"/>
          <p:cNvGraphicFramePr>
            <a:graphicFrameLocks noChangeAspect="1"/>
          </p:cNvGraphicFramePr>
          <p:nvPr/>
        </p:nvGraphicFramePr>
        <p:xfrm>
          <a:off x="1403350" y="3213100"/>
          <a:ext cx="38020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Equation" r:id="rId9" imgW="1562100" imgH="317500" progId="Equation.DSMT4">
                  <p:embed/>
                </p:oleObj>
              </mc:Choice>
              <mc:Fallback>
                <p:oleObj name="Equation" r:id="rId9" imgW="1562100" imgH="3175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213100"/>
                        <a:ext cx="3802063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74" name="Object 14"/>
          <p:cNvGraphicFramePr>
            <a:graphicFrameLocks noChangeAspect="1"/>
          </p:cNvGraphicFramePr>
          <p:nvPr/>
        </p:nvGraphicFramePr>
        <p:xfrm>
          <a:off x="2555875" y="4149725"/>
          <a:ext cx="25209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Equation" r:id="rId11" imgW="1016000" imgH="368300" progId="Equation.DSMT4">
                  <p:embed/>
                </p:oleObj>
              </mc:Choice>
              <mc:Fallback>
                <p:oleObj name="Equation" r:id="rId11" imgW="1016000" imgH="3683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149725"/>
                        <a:ext cx="252095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3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3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1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13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21" grpId="0" autoUpdateAnimBg="0" build="p"/>
      <p:bldP spid="303122" grpId="0" autoUpdateAnimBg="0" build="p"/>
      <p:bldP spid="48" grpId="0" autoUpdateAnimBg="0" build="p"/>
      <p:bldP spid="49" grpId="0" autoUpdateAnimBg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4" name="Object 6"/>
          <p:cNvGraphicFramePr>
            <a:graphicFrameLocks noChangeAspect="1"/>
          </p:cNvGraphicFramePr>
          <p:nvPr/>
        </p:nvGraphicFramePr>
        <p:xfrm>
          <a:off x="1676400" y="701675"/>
          <a:ext cx="16764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Equation" r:id="rId1" imgW="647700" imgH="177800" progId="Equation.DSMT4">
                  <p:embed/>
                </p:oleObj>
              </mc:Choice>
              <mc:Fallback>
                <p:oleObj name="Equation" r:id="rId1" imgW="647700" imgH="177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701675"/>
                        <a:ext cx="16764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5" name="Text Box 7"/>
          <p:cNvSpPr txBox="1">
            <a:spLocks noChangeArrowheads="1"/>
          </p:cNvSpPr>
          <p:nvPr/>
        </p:nvSpPr>
        <p:spPr bwMode="auto">
          <a:xfrm>
            <a:off x="685800" y="692150"/>
            <a:ext cx="107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⑤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04136" name="Text Box 8"/>
          <p:cNvSpPr txBox="1">
            <a:spLocks noChangeArrowheads="1"/>
          </p:cNvSpPr>
          <p:nvPr/>
        </p:nvSpPr>
        <p:spPr bwMode="auto">
          <a:xfrm>
            <a:off x="3276600" y="720725"/>
            <a:ext cx="906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4137" name="Object 9"/>
          <p:cNvGraphicFramePr>
            <a:graphicFrameLocks noChangeAspect="1"/>
          </p:cNvGraphicFramePr>
          <p:nvPr/>
        </p:nvGraphicFramePr>
        <p:xfrm>
          <a:off x="1219200" y="1484313"/>
          <a:ext cx="431958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Equation" r:id="rId3" imgW="1765300" imgH="279400" progId="Equation.DSMT4">
                  <p:embed/>
                </p:oleObj>
              </mc:Choice>
              <mc:Fallback>
                <p:oleObj name="Equation" r:id="rId3" imgW="1765300" imgH="279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484313"/>
                        <a:ext cx="4319588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8" name="Object 10"/>
          <p:cNvGraphicFramePr>
            <a:graphicFrameLocks noChangeAspect="1"/>
          </p:cNvGraphicFramePr>
          <p:nvPr/>
        </p:nvGraphicFramePr>
        <p:xfrm>
          <a:off x="1201738" y="3068638"/>
          <a:ext cx="6323012" cy="318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Equation" r:id="rId5" imgW="2997200" imgH="1473200" progId="Equation.DSMT4">
                  <p:embed/>
                </p:oleObj>
              </mc:Choice>
              <mc:Fallback>
                <p:oleObj name="Equation" r:id="rId5" imgW="2997200" imgH="1473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3068638"/>
                        <a:ext cx="6323012" cy="318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9" name="Text Box 11"/>
          <p:cNvSpPr txBox="1">
            <a:spLocks noChangeArrowheads="1"/>
          </p:cNvSpPr>
          <p:nvPr/>
        </p:nvSpPr>
        <p:spPr bwMode="auto">
          <a:xfrm>
            <a:off x="576263" y="43084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故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427025" name="Picture 1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765175"/>
            <a:ext cx="21145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4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4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27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4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35" grpId="0" autoUpdateAnimBg="0" build="p"/>
      <p:bldP spid="304136" grpId="0" autoUpdateAnimBg="0" build="p"/>
      <p:bldP spid="304139" grpId="0" autoUpdateAnimBg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397125" y="449263"/>
            <a:ext cx="3830638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四、两个重要分布</a:t>
            </a:r>
            <a:endParaRPr lang="zh-CN" altLang="en-US" sz="3200" smtClean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179388" y="1701800"/>
            <a:ext cx="8459787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666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(1)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设平面区域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D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的面积为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A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，若随机向量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,Y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250825" y="4700588"/>
            <a:ext cx="769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则称随机向量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,Y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在区域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D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上服从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均匀分布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06506" name="Rectangle 10"/>
          <p:cNvSpPr>
            <a:spLocks noChangeArrowheads="1"/>
          </p:cNvSpPr>
          <p:nvPr/>
        </p:nvSpPr>
        <p:spPr bwMode="auto">
          <a:xfrm>
            <a:off x="468313" y="1125538"/>
            <a:ext cx="3382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1. 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二维均匀分布</a:t>
            </a:r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黑体" panose="02010600030101010101" pitchFamily="49" charset="-122"/>
            </a:endParaRPr>
          </a:p>
        </p:txBody>
      </p:sp>
      <p:pic>
        <p:nvPicPr>
          <p:cNvPr id="106508" name="Picture 12" descr="均匀分布图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852738"/>
            <a:ext cx="1905000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1017" name="Object 9"/>
          <p:cNvGraphicFramePr>
            <a:graphicFrameLocks noChangeAspect="1"/>
          </p:cNvGraphicFramePr>
          <p:nvPr/>
        </p:nvGraphicFramePr>
        <p:xfrm>
          <a:off x="1290638" y="2924175"/>
          <a:ext cx="4146550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Equation" r:id="rId2" imgW="2146300" imgH="800100" progId="Equation.DSMT4">
                  <p:embed/>
                </p:oleObj>
              </mc:Choice>
              <mc:Fallback>
                <p:oleObj name="Equation" r:id="rId2" imgW="2146300" imgH="800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638" y="2924175"/>
                        <a:ext cx="4146550" cy="159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0" grpId="0" autoUpdateAnimBg="0"/>
      <p:bldP spid="106503" grpId="0" autoUpdateAnimBg="0"/>
      <p:bldP spid="10650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458788" y="2708275"/>
            <a:ext cx="82169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  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向平面上有界区域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D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上任投一质点，若质点落在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D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内任一小区域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D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的概率与小区域的面积成正比，而与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D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的形状及位置无关</a:t>
            </a: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.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则质点的坐标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在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D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上服从均匀分布</a:t>
            </a: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36201" name="Text Box 9"/>
          <p:cNvSpPr txBox="1">
            <a:spLocks noChangeArrowheads="1"/>
          </p:cNvSpPr>
          <p:nvPr/>
        </p:nvSpPr>
        <p:spPr bwMode="black">
          <a:xfrm>
            <a:off x="360363" y="677863"/>
            <a:ext cx="8532812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b="1" dirty="0">
                <a:latin typeface="+mn-lt"/>
                <a:ea typeface="楷体_GB2312" panose="02010609030101010101" pitchFamily="49" charset="-122"/>
              </a:rPr>
              <a:t>(2)  </a:t>
            </a:r>
            <a:r>
              <a:rPr kumimoji="1" lang="zh-CN" altLang="en-US" sz="2800" b="1" dirty="0">
                <a:latin typeface="+mn-lt"/>
                <a:ea typeface="楷体_GB2312" panose="02010609030101010101" pitchFamily="49" charset="-122"/>
              </a:rPr>
              <a:t>若区域 </a:t>
            </a:r>
            <a:r>
              <a:rPr kumimoji="1" lang="en-US" altLang="zh-CN" sz="2800" b="1" i="1" dirty="0">
                <a:latin typeface="+mn-lt"/>
                <a:ea typeface="楷体_GB2312" panose="02010609030101010101" pitchFamily="49" charset="-122"/>
              </a:rPr>
              <a:t>D</a:t>
            </a:r>
            <a:r>
              <a:rPr kumimoji="1" lang="zh-CN" altLang="en-US" sz="2800" b="1" dirty="0">
                <a:latin typeface="+mn-lt"/>
                <a:ea typeface="楷体_GB2312" panose="02010609030101010101" pitchFamily="49" charset="-122"/>
              </a:rPr>
              <a:t>内任一部分区域 </a:t>
            </a:r>
            <a:r>
              <a:rPr kumimoji="1" lang="en-US" altLang="zh-CN" sz="2800" b="1" i="1" dirty="0">
                <a:latin typeface="+mn-lt"/>
                <a:ea typeface="楷体_GB2312" panose="02010609030101010101" pitchFamily="49" charset="-122"/>
              </a:rPr>
              <a:t>D</a:t>
            </a:r>
            <a:r>
              <a:rPr kumimoji="1" lang="en-US" altLang="zh-CN" sz="2800" b="1" baseline="-30000" dirty="0">
                <a:latin typeface="+mn-lt"/>
                <a:ea typeface="楷体_GB2312" panose="02010609030101010101" pitchFamily="49" charset="-122"/>
              </a:rPr>
              <a:t>1</a:t>
            </a:r>
            <a:r>
              <a:rPr kumimoji="1" lang="zh-CN" altLang="en-US" sz="2800" b="1" dirty="0">
                <a:latin typeface="+mn-lt"/>
                <a:ea typeface="楷体_GB2312" panose="02010609030101010101" pitchFamily="49" charset="-122"/>
              </a:rPr>
              <a:t>，其面积为</a:t>
            </a:r>
            <a:r>
              <a:rPr kumimoji="1" lang="en-US" altLang="zh-CN" sz="2800" b="1" i="1" dirty="0">
                <a:latin typeface="+mn-lt"/>
                <a:ea typeface="楷体_GB2312" panose="02010609030101010101" pitchFamily="49" charset="-122"/>
              </a:rPr>
              <a:t>A</a:t>
            </a:r>
            <a:r>
              <a:rPr kumimoji="1" lang="en-US" altLang="zh-CN" sz="2800" b="1" baseline="-30000" dirty="0">
                <a:latin typeface="+mn-lt"/>
                <a:ea typeface="楷体_GB2312" panose="02010609030101010101" pitchFamily="49" charset="-122"/>
              </a:rPr>
              <a:t>1</a:t>
            </a:r>
            <a:r>
              <a:rPr kumimoji="1" lang="en-US" altLang="zh-CN" sz="2800" b="1" dirty="0">
                <a:latin typeface="+mn-lt"/>
                <a:ea typeface="楷体_GB2312" panose="02010609030101010101" pitchFamily="49" charset="-122"/>
              </a:rPr>
              <a:t>,</a:t>
            </a:r>
            <a:r>
              <a:rPr kumimoji="1" lang="zh-CN" altLang="en-US" sz="2800" b="1" dirty="0">
                <a:latin typeface="+mn-lt"/>
                <a:ea typeface="楷体_GB2312" panose="02010609030101010101" pitchFamily="49" charset="-122"/>
              </a:rPr>
              <a:t>则有</a:t>
            </a:r>
            <a:endParaRPr kumimoji="1" lang="zh-CN" altLang="en-US" sz="2800" b="1" dirty="0">
              <a:latin typeface="+mn-lt"/>
              <a:ea typeface="楷体_GB2312" panose="02010609030101010101" pitchFamily="49" charset="-122"/>
            </a:endParaRPr>
          </a:p>
        </p:txBody>
      </p:sp>
      <p:graphicFrame>
        <p:nvGraphicFramePr>
          <p:cNvPr id="172038" name="Object 6"/>
          <p:cNvGraphicFramePr>
            <a:graphicFrameLocks noChangeAspect="1"/>
          </p:cNvGraphicFramePr>
          <p:nvPr/>
        </p:nvGraphicFramePr>
        <p:xfrm>
          <a:off x="639763" y="1484313"/>
          <a:ext cx="8054975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Equation" r:id="rId1" imgW="4254500" imgH="469900" progId="Equation.DSMT4">
                  <p:embed/>
                </p:oleObj>
              </mc:Choice>
              <mc:Fallback>
                <p:oleObj name="Equation" r:id="rId1" imgW="4254500" imgH="469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1484313"/>
                        <a:ext cx="8054975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Text Box 2"/>
          <p:cNvSpPr txBox="1">
            <a:spLocks noChangeArrowheads="1"/>
          </p:cNvSpPr>
          <p:nvPr/>
        </p:nvSpPr>
        <p:spPr bwMode="auto">
          <a:xfrm>
            <a:off x="395288" y="319088"/>
            <a:ext cx="577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0000CC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7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,Y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服从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G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上的均匀分布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682" name="Text Box 4"/>
          <p:cNvSpPr txBox="1">
            <a:spLocks noChangeArrowheads="1"/>
          </p:cNvSpPr>
          <p:nvPr/>
        </p:nvSpPr>
        <p:spPr bwMode="auto">
          <a:xfrm>
            <a:off x="1130300" y="1466850"/>
            <a:ext cx="7834313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Tx/>
              <a:buAutoNum type="arabicParenBoth"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联合概率密度 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lnSpc>
                <a:spcPct val="140000"/>
              </a:lnSpc>
              <a:buFontTx/>
              <a:buAutoNum type="arabicParenBoth"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求概率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683" name="Text Box 5"/>
          <p:cNvSpPr txBox="1">
            <a:spLocks noChangeArrowheads="1"/>
          </p:cNvSpPr>
          <p:nvPr/>
        </p:nvSpPr>
        <p:spPr bwMode="auto">
          <a:xfrm>
            <a:off x="425450" y="1570038"/>
            <a:ext cx="906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求：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1542" name="Text Box 6"/>
          <p:cNvSpPr txBox="1">
            <a:spLocks noChangeArrowheads="1"/>
          </p:cNvSpPr>
          <p:nvPr/>
        </p:nvSpPr>
        <p:spPr bwMode="auto">
          <a:xfrm>
            <a:off x="420688" y="2781300"/>
            <a:ext cx="1046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(1)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1544" name="AutoShape 8" descr="深色横线"/>
          <p:cNvSpPr>
            <a:spLocks noChangeArrowheads="1"/>
          </p:cNvSpPr>
          <p:nvPr/>
        </p:nvSpPr>
        <p:spPr bwMode="auto">
          <a:xfrm flipH="1">
            <a:off x="6478588" y="3062288"/>
            <a:ext cx="1219200" cy="1219200"/>
          </a:xfrm>
          <a:prstGeom prst="rtTriangle">
            <a:avLst/>
          </a:prstGeom>
          <a:pattFill prst="dkHorz">
            <a:fgClr>
              <a:srgbClr val="FFFF99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800" b="1">
              <a:ea typeface="楷体_GB2312" panose="02010609030101010101" pitchFamily="49" charset="-122"/>
            </a:endParaRPr>
          </a:p>
        </p:txBody>
      </p:sp>
      <p:grpSp>
        <p:nvGrpSpPr>
          <p:cNvPr id="2" name="Group 9"/>
          <p:cNvGrpSpPr/>
          <p:nvPr/>
        </p:nvGrpSpPr>
        <p:grpSpPr bwMode="auto">
          <a:xfrm>
            <a:off x="5730875" y="1341438"/>
            <a:ext cx="3810000" cy="3625850"/>
            <a:chOff x="3360" y="1344"/>
            <a:chExt cx="2400" cy="2284"/>
          </a:xfrm>
        </p:grpSpPr>
        <p:sp>
          <p:nvSpPr>
            <p:cNvPr id="28697" name="Text Box 10"/>
            <p:cNvSpPr txBox="1">
              <a:spLocks noChangeArrowheads="1"/>
            </p:cNvSpPr>
            <p:nvPr/>
          </p:nvSpPr>
          <p:spPr bwMode="auto">
            <a:xfrm>
              <a:off x="4814" y="1975"/>
              <a:ext cx="94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y=x</a:t>
              </a:r>
              <a:endPara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8698" name="Line 11"/>
            <p:cNvSpPr>
              <a:spLocks noChangeShapeType="1"/>
            </p:cNvSpPr>
            <p:nvPr/>
          </p:nvSpPr>
          <p:spPr bwMode="auto">
            <a:xfrm>
              <a:off x="3360" y="3196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99" name="Line 12"/>
            <p:cNvSpPr>
              <a:spLocks noChangeShapeType="1"/>
            </p:cNvSpPr>
            <p:nvPr/>
          </p:nvSpPr>
          <p:spPr bwMode="auto">
            <a:xfrm flipV="1">
              <a:off x="3792" y="1564"/>
              <a:ext cx="0" cy="20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0" name="Line 13"/>
            <p:cNvSpPr>
              <a:spLocks noChangeShapeType="1"/>
            </p:cNvSpPr>
            <p:nvPr/>
          </p:nvSpPr>
          <p:spPr bwMode="auto">
            <a:xfrm flipV="1">
              <a:off x="3504" y="2236"/>
              <a:ext cx="1248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1" name="Line 14"/>
            <p:cNvSpPr>
              <a:spLocks noChangeShapeType="1"/>
            </p:cNvSpPr>
            <p:nvPr/>
          </p:nvSpPr>
          <p:spPr bwMode="auto">
            <a:xfrm>
              <a:off x="3792" y="238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2" name="Text Box 15"/>
            <p:cNvSpPr txBox="1">
              <a:spLocks noChangeArrowheads="1"/>
            </p:cNvSpPr>
            <p:nvPr/>
          </p:nvSpPr>
          <p:spPr bwMode="auto">
            <a:xfrm>
              <a:off x="3576" y="2116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1</a:t>
              </a:r>
              <a:endPara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8703" name="Text Box 16"/>
            <p:cNvSpPr txBox="1">
              <a:spLocks noChangeArrowheads="1"/>
            </p:cNvSpPr>
            <p:nvPr/>
          </p:nvSpPr>
          <p:spPr bwMode="auto">
            <a:xfrm>
              <a:off x="3572" y="2823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0</a:t>
              </a:r>
              <a:endPara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8704" name="Text Box 17"/>
            <p:cNvSpPr txBox="1">
              <a:spLocks noChangeArrowheads="1"/>
            </p:cNvSpPr>
            <p:nvPr/>
          </p:nvSpPr>
          <p:spPr bwMode="auto">
            <a:xfrm>
              <a:off x="5270" y="3072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x</a:t>
              </a:r>
              <a:endPara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8705" name="Text Box 18"/>
            <p:cNvSpPr txBox="1">
              <a:spLocks noChangeArrowheads="1"/>
            </p:cNvSpPr>
            <p:nvPr/>
          </p:nvSpPr>
          <p:spPr bwMode="auto">
            <a:xfrm>
              <a:off x="3550" y="1344"/>
              <a:ext cx="2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y</a:t>
              </a:r>
              <a:endPara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8706" name="Line 19"/>
            <p:cNvSpPr>
              <a:spLocks noChangeShapeType="1"/>
            </p:cNvSpPr>
            <p:nvPr/>
          </p:nvSpPr>
          <p:spPr bwMode="auto">
            <a:xfrm>
              <a:off x="4599" y="2388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707" name="Text Box 20"/>
            <p:cNvSpPr txBox="1">
              <a:spLocks noChangeArrowheads="1"/>
            </p:cNvSpPr>
            <p:nvPr/>
          </p:nvSpPr>
          <p:spPr bwMode="auto">
            <a:xfrm>
              <a:off x="4454" y="3084"/>
              <a:ext cx="22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1</a:t>
              </a:r>
              <a:endPara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3" name="Group 21"/>
          <p:cNvGrpSpPr/>
          <p:nvPr/>
        </p:nvGrpSpPr>
        <p:grpSpPr bwMode="auto">
          <a:xfrm>
            <a:off x="7410450" y="3503613"/>
            <a:ext cx="942975" cy="523875"/>
            <a:chOff x="4464" y="2316"/>
            <a:chExt cx="594" cy="330"/>
          </a:xfrm>
        </p:grpSpPr>
        <p:sp>
          <p:nvSpPr>
            <p:cNvPr id="28695" name="Text Box 22"/>
            <p:cNvSpPr txBox="1">
              <a:spLocks noChangeArrowheads="1"/>
            </p:cNvSpPr>
            <p:nvPr/>
          </p:nvSpPr>
          <p:spPr bwMode="auto">
            <a:xfrm>
              <a:off x="4760" y="2316"/>
              <a:ext cx="2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G</a:t>
              </a:r>
              <a:endPara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28696" name="Line 23"/>
            <p:cNvSpPr>
              <a:spLocks noChangeShapeType="1"/>
            </p:cNvSpPr>
            <p:nvPr/>
          </p:nvSpPr>
          <p:spPr bwMode="auto">
            <a:xfrm>
              <a:off x="4464" y="254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21560" name="Text Box 24"/>
          <p:cNvSpPr txBox="1">
            <a:spLocks noChangeArrowheads="1"/>
          </p:cNvSpPr>
          <p:nvPr/>
        </p:nvSpPr>
        <p:spPr bwMode="auto">
          <a:xfrm>
            <a:off x="395288" y="5300663"/>
            <a:ext cx="600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(2)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4" name="Group 25"/>
          <p:cNvGrpSpPr/>
          <p:nvPr/>
        </p:nvGrpSpPr>
        <p:grpSpPr bwMode="auto">
          <a:xfrm>
            <a:off x="4972050" y="1462088"/>
            <a:ext cx="3529013" cy="2851150"/>
            <a:chOff x="2928" y="1440"/>
            <a:chExt cx="2223" cy="1796"/>
          </a:xfrm>
        </p:grpSpPr>
        <p:sp>
          <p:nvSpPr>
            <p:cNvPr id="28691" name="Arc 26"/>
            <p:cNvSpPr/>
            <p:nvPr/>
          </p:nvSpPr>
          <p:spPr bwMode="auto">
            <a:xfrm flipV="1">
              <a:off x="3818" y="1844"/>
              <a:ext cx="864" cy="13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CC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8692" name="Group 27"/>
            <p:cNvGrpSpPr/>
            <p:nvPr/>
          </p:nvGrpSpPr>
          <p:grpSpPr bwMode="auto">
            <a:xfrm>
              <a:off x="2928" y="1440"/>
              <a:ext cx="2223" cy="1796"/>
              <a:chOff x="2928" y="1408"/>
              <a:chExt cx="2223" cy="1796"/>
            </a:xfrm>
          </p:grpSpPr>
          <p:sp>
            <p:nvSpPr>
              <p:cNvPr id="28693" name="Arc 28"/>
              <p:cNvSpPr/>
              <p:nvPr/>
            </p:nvSpPr>
            <p:spPr bwMode="auto">
              <a:xfrm flipH="1" flipV="1">
                <a:off x="2928" y="1812"/>
                <a:ext cx="864" cy="139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CC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694" name="Text Box 29"/>
              <p:cNvSpPr txBox="1">
                <a:spLocks noChangeArrowheads="1"/>
              </p:cNvSpPr>
              <p:nvPr/>
            </p:nvSpPr>
            <p:spPr bwMode="auto">
              <a:xfrm>
                <a:off x="4504" y="1408"/>
                <a:ext cx="647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CC0000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y = x</a:t>
                </a:r>
                <a:r>
                  <a:rPr kumimoji="1" lang="en-US" altLang="zh-CN" sz="2800" b="1" baseline="30000">
                    <a:solidFill>
                      <a:srgbClr val="CC0000"/>
                    </a:solidFill>
                    <a:latin typeface="Times New Roman" panose="02020603050405020304" pitchFamily="18" charset="0"/>
                    <a:ea typeface="楷体_GB2312" panose="02010609030101010101" pitchFamily="49" charset="-122"/>
                  </a:rPr>
                  <a:t>2</a:t>
                </a:r>
                <a:endParaRPr kumimoji="1" lang="en-US" altLang="zh-CN" sz="2800" b="1" i="1">
                  <a:solidFill>
                    <a:srgbClr val="CC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endParaRPr>
              </a:p>
            </p:txBody>
          </p:sp>
        </p:grpSp>
      </p:grpSp>
      <p:sp>
        <p:nvSpPr>
          <p:cNvPr id="321566" name="Freeform 30" descr="深色竖线"/>
          <p:cNvSpPr/>
          <p:nvPr/>
        </p:nvSpPr>
        <p:spPr bwMode="auto">
          <a:xfrm>
            <a:off x="6410325" y="3062288"/>
            <a:ext cx="1219200" cy="1219200"/>
          </a:xfrm>
          <a:custGeom>
            <a:avLst/>
            <a:gdLst>
              <a:gd name="T0" fmla="*/ 2147483647 w 768"/>
              <a:gd name="T1" fmla="*/ 0 h 768"/>
              <a:gd name="T2" fmla="*/ 2147483647 w 768"/>
              <a:gd name="T3" fmla="*/ 2147483647 h 768"/>
              <a:gd name="T4" fmla="*/ 2147483647 w 768"/>
              <a:gd name="T5" fmla="*/ 2147483647 h 768"/>
              <a:gd name="T6" fmla="*/ 2147483647 w 768"/>
              <a:gd name="T7" fmla="*/ 2147483647 h 768"/>
              <a:gd name="T8" fmla="*/ 2147483647 w 768"/>
              <a:gd name="T9" fmla="*/ 2147483647 h 768"/>
              <a:gd name="T10" fmla="*/ 2147483647 w 768"/>
              <a:gd name="T11" fmla="*/ 2147483647 h 768"/>
              <a:gd name="T12" fmla="*/ 2147483647 w 768"/>
              <a:gd name="T13" fmla="*/ 2147483647 h 768"/>
              <a:gd name="T14" fmla="*/ 2147483647 w 768"/>
              <a:gd name="T15" fmla="*/ 2147483647 h 768"/>
              <a:gd name="T16" fmla="*/ 2147483647 w 768"/>
              <a:gd name="T17" fmla="*/ 2147483647 h 768"/>
              <a:gd name="T18" fmla="*/ 2147483647 w 768"/>
              <a:gd name="T19" fmla="*/ 2147483647 h 768"/>
              <a:gd name="T20" fmla="*/ 2147483647 w 768"/>
              <a:gd name="T21" fmla="*/ 2147483647 h 768"/>
              <a:gd name="T22" fmla="*/ 2147483647 w 768"/>
              <a:gd name="T23" fmla="*/ 2147483647 h 768"/>
              <a:gd name="T24" fmla="*/ 2147483647 w 768"/>
              <a:gd name="T25" fmla="*/ 2147483647 h 768"/>
              <a:gd name="T26" fmla="*/ 2147483647 w 768"/>
              <a:gd name="T27" fmla="*/ 2147483647 h 768"/>
              <a:gd name="T28" fmla="*/ 2147483647 w 768"/>
              <a:gd name="T29" fmla="*/ 2147483647 h 768"/>
              <a:gd name="T30" fmla="*/ 0 w 768"/>
              <a:gd name="T31" fmla="*/ 2147483647 h 768"/>
              <a:gd name="T32" fmla="*/ 2147483647 w 768"/>
              <a:gd name="T33" fmla="*/ 0 h 76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768"/>
              <a:gd name="T52" fmla="*/ 0 h 768"/>
              <a:gd name="T53" fmla="*/ 768 w 768"/>
              <a:gd name="T54" fmla="*/ 768 h 76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768" h="768">
                <a:moveTo>
                  <a:pt x="768" y="0"/>
                </a:moveTo>
                <a:lnTo>
                  <a:pt x="672" y="240"/>
                </a:lnTo>
                <a:lnTo>
                  <a:pt x="624" y="336"/>
                </a:lnTo>
                <a:lnTo>
                  <a:pt x="528" y="480"/>
                </a:lnTo>
                <a:lnTo>
                  <a:pt x="480" y="528"/>
                </a:lnTo>
                <a:lnTo>
                  <a:pt x="384" y="624"/>
                </a:lnTo>
                <a:lnTo>
                  <a:pt x="336" y="624"/>
                </a:lnTo>
                <a:lnTo>
                  <a:pt x="384" y="624"/>
                </a:lnTo>
                <a:lnTo>
                  <a:pt x="288" y="672"/>
                </a:lnTo>
                <a:lnTo>
                  <a:pt x="336" y="672"/>
                </a:lnTo>
                <a:lnTo>
                  <a:pt x="240" y="720"/>
                </a:lnTo>
                <a:lnTo>
                  <a:pt x="192" y="720"/>
                </a:lnTo>
                <a:lnTo>
                  <a:pt x="144" y="768"/>
                </a:lnTo>
                <a:lnTo>
                  <a:pt x="96" y="768"/>
                </a:lnTo>
                <a:lnTo>
                  <a:pt x="48" y="768"/>
                </a:lnTo>
                <a:lnTo>
                  <a:pt x="0" y="768"/>
                </a:lnTo>
                <a:lnTo>
                  <a:pt x="768" y="0"/>
                </a:lnTo>
                <a:close/>
              </a:path>
            </a:pathLst>
          </a:custGeom>
          <a:pattFill prst="dkVert">
            <a:fgClr>
              <a:srgbClr val="FF00FF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28674" name="Object 36"/>
          <p:cNvGraphicFramePr>
            <a:graphicFrameLocks noChangeAspect="1"/>
          </p:cNvGraphicFramePr>
          <p:nvPr/>
        </p:nvGraphicFramePr>
        <p:xfrm>
          <a:off x="1895475" y="855663"/>
          <a:ext cx="49815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8" name="Equation" r:id="rId1" imgW="2590800" imgH="317500" progId="Equation.DSMT4">
                  <p:embed/>
                </p:oleObj>
              </mc:Choice>
              <mc:Fallback>
                <p:oleObj name="Equation" r:id="rId1" imgW="2590800" imgH="3175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855663"/>
                        <a:ext cx="498157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7"/>
          <p:cNvGraphicFramePr>
            <a:graphicFrameLocks noChangeAspect="1"/>
          </p:cNvGraphicFramePr>
          <p:nvPr/>
        </p:nvGraphicFramePr>
        <p:xfrm>
          <a:off x="3851275" y="1466850"/>
          <a:ext cx="12811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9" name="Equation" r:id="rId3" imgW="495300" imgH="165100" progId="Equation.DSMT4">
                  <p:embed/>
                </p:oleObj>
              </mc:Choice>
              <mc:Fallback>
                <p:oleObj name="Equation" r:id="rId3" imgW="495300" imgH="1651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1466850"/>
                        <a:ext cx="12811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38"/>
          <p:cNvGraphicFramePr>
            <a:graphicFrameLocks noChangeAspect="1"/>
          </p:cNvGraphicFramePr>
          <p:nvPr/>
        </p:nvGraphicFramePr>
        <p:xfrm>
          <a:off x="2700338" y="2149475"/>
          <a:ext cx="186055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Equation" r:id="rId5" imgW="977900" imgH="317500" progId="Equation.DSMT4">
                  <p:embed/>
                </p:oleObj>
              </mc:Choice>
              <mc:Fallback>
                <p:oleObj name="Equation" r:id="rId5" imgW="977900" imgH="3175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149475"/>
                        <a:ext cx="1860550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95" name="Object 39"/>
          <p:cNvGraphicFramePr>
            <a:graphicFrameLocks noChangeAspect="1"/>
          </p:cNvGraphicFramePr>
          <p:nvPr/>
        </p:nvGraphicFramePr>
        <p:xfrm>
          <a:off x="531813" y="3573463"/>
          <a:ext cx="52609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1" name="Equation" r:id="rId7" imgW="2743200" imgH="558800" progId="Equation.DSMT4">
                  <p:embed/>
                </p:oleObj>
              </mc:Choice>
              <mc:Fallback>
                <p:oleObj name="Equation" r:id="rId7" imgW="2743200" imgH="5588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3573463"/>
                        <a:ext cx="526097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96" name="Object 40"/>
          <p:cNvGraphicFramePr>
            <a:graphicFrameLocks noChangeAspect="1"/>
          </p:cNvGraphicFramePr>
          <p:nvPr/>
        </p:nvGraphicFramePr>
        <p:xfrm>
          <a:off x="1042988" y="5286375"/>
          <a:ext cx="1835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2" name="Equation" r:id="rId9" imgW="901700" imgH="254000" progId="Equation.DSMT4">
                  <p:embed/>
                </p:oleObj>
              </mc:Choice>
              <mc:Fallback>
                <p:oleObj name="Equation" r:id="rId9" imgW="901700" imgH="2540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286375"/>
                        <a:ext cx="18351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97" name="Object 41"/>
          <p:cNvGraphicFramePr>
            <a:graphicFrameLocks noChangeAspect="1"/>
          </p:cNvGraphicFramePr>
          <p:nvPr/>
        </p:nvGraphicFramePr>
        <p:xfrm>
          <a:off x="2878138" y="5129213"/>
          <a:ext cx="21986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3" name="Equation" r:id="rId11" imgW="1079500" imgH="393700" progId="Equation.DSMT4">
                  <p:embed/>
                </p:oleObj>
              </mc:Choice>
              <mc:Fallback>
                <p:oleObj name="Equation" r:id="rId11" imgW="1079500" imgH="3937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138" y="5129213"/>
                        <a:ext cx="2198687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98" name="Object 42"/>
          <p:cNvGraphicFramePr>
            <a:graphicFrameLocks noChangeAspect="1"/>
          </p:cNvGraphicFramePr>
          <p:nvPr/>
        </p:nvGraphicFramePr>
        <p:xfrm>
          <a:off x="5148263" y="5070475"/>
          <a:ext cx="94932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4" name="Equation" r:id="rId13" imgW="444500" imgH="469900" progId="Equation.DSMT4">
                  <p:embed/>
                </p:oleObj>
              </mc:Choice>
              <mc:Fallback>
                <p:oleObj name="Equation" r:id="rId13" imgW="444500" imgH="4699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070475"/>
                        <a:ext cx="94932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2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42" grpId="0" autoUpdateAnimBg="0"/>
      <p:bldP spid="321544" grpId="0" animBg="1"/>
      <p:bldP spid="321560" grpId="0" autoUpdateAnimBg="0"/>
      <p:bldP spid="32156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6" name="Rectangle 2"/>
          <p:cNvSpPr>
            <a:spLocks noChangeArrowheads="1"/>
          </p:cNvSpPr>
          <p:nvPr/>
        </p:nvSpPr>
        <p:spPr bwMode="black">
          <a:xfrm>
            <a:off x="385763" y="4919663"/>
            <a:ext cx="4114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宋体" panose="02010600030101010101" pitchFamily="2" charset="-122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latin typeface="宋体" panose="02010600030101010101" pitchFamily="2" charset="-122"/>
                <a:ea typeface="楷体_GB2312" panose="02010609030101010101" pitchFamily="49" charset="-122"/>
              </a:rPr>
              <a:t>的</a:t>
            </a:r>
            <a:r>
              <a:rPr kumimoji="1"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楷体_GB2312" panose="02010609030101010101" pitchFamily="49" charset="-122"/>
              </a:rPr>
              <a:t>二维正态分布</a:t>
            </a:r>
            <a:r>
              <a:rPr kumimoji="1" lang="zh-CN" altLang="en-US" sz="2800" b="1">
                <a:latin typeface="宋体" panose="02010600030101010101" pitchFamily="2" charset="-122"/>
                <a:ea typeface="楷体_GB2312" panose="02010609030101010101" pitchFamily="49" charset="-122"/>
              </a:rPr>
              <a:t>，记为  </a:t>
            </a:r>
            <a:endParaRPr kumimoji="1" lang="zh-CN" altLang="en-US" sz="2800" b="1">
              <a:latin typeface="宋体" panose="02010600030101010101" pitchFamily="2" charset="-122"/>
              <a:ea typeface="楷体_GB2312" panose="02010609030101010101" pitchFamily="49" charset="-122"/>
            </a:endParaRPr>
          </a:p>
        </p:txBody>
      </p:sp>
      <p:sp>
        <p:nvSpPr>
          <p:cNvPr id="29707" name="Text Box 12"/>
          <p:cNvSpPr txBox="1">
            <a:spLocks noChangeArrowheads="1"/>
          </p:cNvSpPr>
          <p:nvPr/>
        </p:nvSpPr>
        <p:spPr bwMode="black">
          <a:xfrm>
            <a:off x="539750" y="1017588"/>
            <a:ext cx="2709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宋体" panose="02010600030101010101" pitchFamily="2" charset="-122"/>
                <a:ea typeface="楷体_GB2312" panose="02010609030101010101" pitchFamily="49" charset="-122"/>
              </a:rPr>
              <a:t>若二维随机变量</a:t>
            </a:r>
            <a:endParaRPr kumimoji="1" lang="zh-CN" altLang="en-US" sz="2800" b="1">
              <a:latin typeface="宋体" panose="02010600030101010101" pitchFamily="2" charset="-122"/>
              <a:ea typeface="楷体_GB2312" panose="02010609030101010101" pitchFamily="49" charset="-122"/>
            </a:endParaRPr>
          </a:p>
        </p:txBody>
      </p:sp>
      <p:sp>
        <p:nvSpPr>
          <p:cNvPr id="29708" name="Text Box 13"/>
          <p:cNvSpPr txBox="1">
            <a:spLocks noChangeArrowheads="1"/>
          </p:cNvSpPr>
          <p:nvPr/>
        </p:nvSpPr>
        <p:spPr bwMode="black">
          <a:xfrm>
            <a:off x="4067175" y="1033463"/>
            <a:ext cx="2349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宋体" panose="02010600030101010101" pitchFamily="2" charset="-122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宋体" panose="02010600030101010101" pitchFamily="2" charset="-122"/>
              <a:ea typeface="楷体_GB2312" panose="02010609030101010101" pitchFamily="49" charset="-122"/>
            </a:endParaRPr>
          </a:p>
        </p:txBody>
      </p:sp>
      <p:sp>
        <p:nvSpPr>
          <p:cNvPr id="29709" name="Text Box 14"/>
          <p:cNvSpPr txBox="1">
            <a:spLocks noChangeArrowheads="1"/>
          </p:cNvSpPr>
          <p:nvPr/>
        </p:nvSpPr>
        <p:spPr bwMode="black">
          <a:xfrm>
            <a:off x="533400" y="3600450"/>
            <a:ext cx="906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宋体" panose="02010600030101010101" pitchFamily="2" charset="-122"/>
                <a:ea typeface="楷体_GB2312" panose="02010609030101010101" pitchFamily="49" charset="-122"/>
              </a:rPr>
              <a:t>其中</a:t>
            </a:r>
            <a:endParaRPr kumimoji="1" lang="zh-CN" altLang="en-US" sz="2800" b="1">
              <a:latin typeface="宋体" panose="02010600030101010101" pitchFamily="2" charset="-122"/>
              <a:ea typeface="楷体_GB2312" panose="02010609030101010101" pitchFamily="49" charset="-122"/>
            </a:endParaRPr>
          </a:p>
        </p:txBody>
      </p:sp>
      <p:sp>
        <p:nvSpPr>
          <p:cNvPr id="29710" name="Text Box 15"/>
          <p:cNvSpPr txBox="1">
            <a:spLocks noChangeArrowheads="1"/>
          </p:cNvSpPr>
          <p:nvPr/>
        </p:nvSpPr>
        <p:spPr bwMode="black">
          <a:xfrm>
            <a:off x="3851275" y="3625850"/>
            <a:ext cx="2170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宋体" panose="02010600030101010101" pitchFamily="2" charset="-122"/>
                <a:ea typeface="楷体_GB2312" panose="02010609030101010101" pitchFamily="49" charset="-122"/>
              </a:rPr>
              <a:t>都是常数</a:t>
            </a:r>
            <a:r>
              <a:rPr kumimoji="1" lang="en-US" altLang="zh-CN" sz="2800" b="1">
                <a:latin typeface="宋体" panose="02010600030101010101" pitchFamily="2" charset="-122"/>
                <a:ea typeface="楷体_GB2312" panose="02010609030101010101" pitchFamily="49" charset="-122"/>
              </a:rPr>
              <a:t>,</a:t>
            </a:r>
            <a:r>
              <a:rPr kumimoji="1" lang="zh-CN" altLang="en-US" sz="2800" b="1">
                <a:latin typeface="宋体" panose="02010600030101010101" pitchFamily="2" charset="-122"/>
                <a:ea typeface="楷体_GB2312" panose="02010609030101010101" pitchFamily="49" charset="-122"/>
              </a:rPr>
              <a:t>且</a:t>
            </a:r>
            <a:endParaRPr kumimoji="1" lang="zh-CN" altLang="en-US" sz="2800" b="1">
              <a:latin typeface="宋体" panose="02010600030101010101" pitchFamily="2" charset="-122"/>
              <a:ea typeface="楷体_GB2312" panose="02010609030101010101" pitchFamily="49" charset="-122"/>
            </a:endParaRPr>
          </a:p>
        </p:txBody>
      </p:sp>
      <p:sp>
        <p:nvSpPr>
          <p:cNvPr id="29711" name="Text Box 16"/>
          <p:cNvSpPr txBox="1">
            <a:spLocks noChangeArrowheads="1"/>
          </p:cNvSpPr>
          <p:nvPr/>
        </p:nvSpPr>
        <p:spPr bwMode="black">
          <a:xfrm>
            <a:off x="2286000" y="4286250"/>
            <a:ext cx="906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宋体" panose="02010600030101010101" pitchFamily="2" charset="-122"/>
                <a:ea typeface="楷体_GB2312" panose="02010609030101010101" pitchFamily="49" charset="-122"/>
              </a:rPr>
              <a:t>则称</a:t>
            </a:r>
            <a:endParaRPr kumimoji="1" lang="zh-CN" altLang="en-US" sz="2800" b="1">
              <a:latin typeface="宋体" panose="02010600030101010101" pitchFamily="2" charset="-122"/>
              <a:ea typeface="楷体_GB2312" panose="02010609030101010101" pitchFamily="49" charset="-122"/>
            </a:endParaRPr>
          </a:p>
        </p:txBody>
      </p:sp>
      <p:sp>
        <p:nvSpPr>
          <p:cNvPr id="29712" name="Text Box 17"/>
          <p:cNvSpPr txBox="1">
            <a:spLocks noChangeArrowheads="1"/>
          </p:cNvSpPr>
          <p:nvPr/>
        </p:nvSpPr>
        <p:spPr bwMode="black">
          <a:xfrm>
            <a:off x="4191000" y="4310063"/>
            <a:ext cx="1981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宋体" panose="02010600030101010101" pitchFamily="2" charset="-122"/>
                <a:ea typeface="楷体_GB2312" panose="02010609030101010101" pitchFamily="49" charset="-122"/>
              </a:rPr>
              <a:t>服从参数为</a:t>
            </a:r>
            <a:endParaRPr kumimoji="1" lang="zh-CN" altLang="en-US" sz="2800" b="1">
              <a:latin typeface="宋体" panose="02010600030101010101" pitchFamily="2" charset="-122"/>
              <a:ea typeface="楷体_GB2312" panose="02010609030101010101" pitchFamily="49" charset="-122"/>
            </a:endParaRPr>
          </a:p>
        </p:txBody>
      </p:sp>
      <p:sp>
        <p:nvSpPr>
          <p:cNvPr id="107538" name="Rectangle 18"/>
          <p:cNvSpPr>
            <a:spLocks noChangeArrowheads="1"/>
          </p:cNvSpPr>
          <p:nvPr/>
        </p:nvSpPr>
        <p:spPr bwMode="auto">
          <a:xfrm>
            <a:off x="611188" y="404813"/>
            <a:ext cx="3240087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>
                <a:solidFill>
                  <a:srgbClr val="0000FF"/>
                </a:solidFill>
                <a:latin typeface="+mn-lt"/>
                <a:ea typeface="黑体" panose="02010600030101010101" pitchFamily="49" charset="-122"/>
              </a:rPr>
              <a:t>2</a:t>
            </a:r>
            <a:r>
              <a:rPr lang="zh-CN" altLang="en-US" sz="2800" b="1">
                <a:solidFill>
                  <a:srgbClr val="0000FF"/>
                </a:solidFill>
                <a:latin typeface="+mn-lt"/>
                <a:ea typeface="黑体" panose="02010600030101010101" pitchFamily="49" charset="-122"/>
              </a:rPr>
              <a:t>、二维正态分布</a:t>
            </a:r>
            <a:endParaRPr lang="zh-CN" altLang="en-US" sz="2800" b="1">
              <a:solidFill>
                <a:srgbClr val="0000FF"/>
              </a:solidFill>
              <a:latin typeface="+mn-lt"/>
              <a:ea typeface="黑体" panose="02010600030101010101" pitchFamily="49" charset="-122"/>
            </a:endParaRPr>
          </a:p>
        </p:txBody>
      </p:sp>
      <p:graphicFrame>
        <p:nvGraphicFramePr>
          <p:cNvPr id="29698" name="Object 20"/>
          <p:cNvGraphicFramePr>
            <a:graphicFrameLocks noChangeAspect="1"/>
          </p:cNvGraphicFramePr>
          <p:nvPr/>
        </p:nvGraphicFramePr>
        <p:xfrm>
          <a:off x="500063" y="2071688"/>
          <a:ext cx="8243887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Equation" r:id="rId1" imgW="3746500" imgH="584200" progId="Equation.DSMT4">
                  <p:embed/>
                </p:oleObj>
              </mc:Choice>
              <mc:Fallback>
                <p:oleObj name="Equation" r:id="rId1" imgW="3746500" imgH="5842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2071688"/>
                        <a:ext cx="8243887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21"/>
          <p:cNvGraphicFramePr>
            <a:graphicFrameLocks noChangeAspect="1"/>
          </p:cNvGraphicFramePr>
          <p:nvPr/>
        </p:nvGraphicFramePr>
        <p:xfrm>
          <a:off x="1357313" y="3571875"/>
          <a:ext cx="25939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5" name="Equation" r:id="rId3" imgW="965200" imgH="228600" progId="Equation.DSMT4">
                  <p:embed/>
                </p:oleObj>
              </mc:Choice>
              <mc:Fallback>
                <p:oleObj name="Equation" r:id="rId3" imgW="965200" imgH="228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3571875"/>
                        <a:ext cx="2593975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22"/>
          <p:cNvGraphicFramePr>
            <a:graphicFrameLocks noChangeAspect="1"/>
          </p:cNvGraphicFramePr>
          <p:nvPr/>
        </p:nvGraphicFramePr>
        <p:xfrm>
          <a:off x="6072188" y="3643313"/>
          <a:ext cx="2508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6" name="Equation" r:id="rId5" imgW="1002665" imgH="228600" progId="Equation.DSMT4">
                  <p:embed/>
                </p:oleObj>
              </mc:Choice>
              <mc:Fallback>
                <p:oleObj name="Equation" r:id="rId5" imgW="1002665" imgH="2286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88" y="3643313"/>
                        <a:ext cx="2508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23"/>
          <p:cNvGraphicFramePr>
            <a:graphicFrameLocks noChangeAspect="1"/>
          </p:cNvGraphicFramePr>
          <p:nvPr/>
        </p:nvGraphicFramePr>
        <p:xfrm>
          <a:off x="642938" y="4286250"/>
          <a:ext cx="17145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Equation" r:id="rId7" imgW="647700" imgH="203200" progId="Equation.DSMT4">
                  <p:embed/>
                </p:oleObj>
              </mc:Choice>
              <mc:Fallback>
                <p:oleObj name="Equation" r:id="rId7" imgW="647700" imgH="2032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4286250"/>
                        <a:ext cx="17145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24"/>
          <p:cNvGraphicFramePr>
            <a:graphicFrameLocks noChangeAspect="1"/>
          </p:cNvGraphicFramePr>
          <p:nvPr/>
        </p:nvGraphicFramePr>
        <p:xfrm>
          <a:off x="6215063" y="4286250"/>
          <a:ext cx="24288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name="Equation" r:id="rId9" imgW="965200" imgH="228600" progId="Equation.DSMT4">
                  <p:embed/>
                </p:oleObj>
              </mc:Choice>
              <mc:Fallback>
                <p:oleObj name="Equation" r:id="rId9" imgW="965200" imgH="228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63" y="4286250"/>
                        <a:ext cx="24288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25"/>
          <p:cNvGraphicFramePr>
            <a:graphicFrameLocks noChangeAspect="1"/>
          </p:cNvGraphicFramePr>
          <p:nvPr/>
        </p:nvGraphicFramePr>
        <p:xfrm>
          <a:off x="2252663" y="5521325"/>
          <a:ext cx="493712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name="Equation" r:id="rId11" imgW="1803400" imgH="279400" progId="Equation.DSMT4">
                  <p:embed/>
                </p:oleObj>
              </mc:Choice>
              <mc:Fallback>
                <p:oleObj name="Equation" r:id="rId11" imgW="1803400" imgH="2794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663" y="5521325"/>
                        <a:ext cx="493712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26"/>
          <p:cNvGraphicFramePr>
            <a:graphicFrameLocks noChangeAspect="1"/>
          </p:cNvGraphicFramePr>
          <p:nvPr/>
        </p:nvGraphicFramePr>
        <p:xfrm>
          <a:off x="3143250" y="4302125"/>
          <a:ext cx="10969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0" name="Equation" r:id="rId13" imgW="443865" imgH="254000" progId="Equation.DSMT4">
                  <p:embed/>
                </p:oleObj>
              </mc:Choice>
              <mc:Fallback>
                <p:oleObj name="Equation" r:id="rId13" imgW="443865" imgH="2540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4302125"/>
                        <a:ext cx="1096963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9"/>
          <p:cNvGraphicFramePr>
            <a:graphicFrameLocks noChangeAspect="1"/>
          </p:cNvGraphicFramePr>
          <p:nvPr/>
        </p:nvGraphicFramePr>
        <p:xfrm>
          <a:off x="3117850" y="1000125"/>
          <a:ext cx="10969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1" name="Equation" r:id="rId15" imgW="443865" imgH="254000" progId="Equation.DSMT4">
                  <p:embed/>
                </p:oleObj>
              </mc:Choice>
              <mc:Fallback>
                <p:oleObj name="Equation" r:id="rId15" imgW="443865" imgH="254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000125"/>
                        <a:ext cx="1096963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9" name="Text Box 3"/>
          <p:cNvSpPr txBox="1">
            <a:spLocks noChangeArrowheads="1"/>
          </p:cNvSpPr>
          <p:nvPr/>
        </p:nvSpPr>
        <p:spPr bwMode="auto">
          <a:xfrm>
            <a:off x="3084513" y="5519738"/>
            <a:ext cx="3040062" cy="5794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zh-CN" altLang="en-US" sz="3200" b="1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二维正态分布图</a:t>
            </a:r>
            <a:endParaRPr kumimoji="1" lang="zh-CN" altLang="en-US" sz="3200" b="1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130051" name="Picture 5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692150"/>
            <a:ext cx="63373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3"/>
          <p:cNvSpPr txBox="1">
            <a:spLocks noChangeArrowheads="1"/>
          </p:cNvSpPr>
          <p:nvPr/>
        </p:nvSpPr>
        <p:spPr bwMode="auto">
          <a:xfrm>
            <a:off x="2632075" y="3810000"/>
            <a:ext cx="3028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二、边缘分布律</a:t>
            </a:r>
            <a:endParaRPr kumimoji="1" lang="zh-CN" altLang="en-US" sz="32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31075" name="Text Box 4"/>
          <p:cNvSpPr txBox="1">
            <a:spLocks noChangeArrowheads="1"/>
          </p:cNvSpPr>
          <p:nvPr/>
        </p:nvSpPr>
        <p:spPr bwMode="auto">
          <a:xfrm>
            <a:off x="2619375" y="2819400"/>
            <a:ext cx="353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一、边缘分布函数 </a:t>
            </a:r>
            <a:endParaRPr kumimoji="1" lang="zh-CN" altLang="en-US" sz="32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31076" name="Text Box 5"/>
          <p:cNvSpPr txBox="1">
            <a:spLocks noChangeArrowheads="1"/>
          </p:cNvSpPr>
          <p:nvPr/>
        </p:nvSpPr>
        <p:spPr bwMode="auto">
          <a:xfrm>
            <a:off x="2632075" y="4724400"/>
            <a:ext cx="3435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三、边缘概率密度</a:t>
            </a:r>
            <a:endParaRPr kumimoji="1" lang="zh-CN" altLang="en-US" sz="32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31077" name="Rectangle 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476375" y="1268413"/>
            <a:ext cx="56165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1" lang="en-US" altLang="zh-CN" sz="3600" smtClean="0">
                <a:solidFill>
                  <a:schemeClr val="tx1"/>
                </a:solidFill>
              </a:rPr>
              <a:t>§3.2    </a:t>
            </a:r>
            <a:r>
              <a:rPr kumimoji="1" lang="zh-CN" altLang="en-US" sz="360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边缘分布</a:t>
            </a:r>
            <a:endParaRPr kumimoji="1" lang="zh-CN" altLang="en-US" sz="3600" smtClean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grpSp>
        <p:nvGrpSpPr>
          <p:cNvPr id="131078" name="Group 3"/>
          <p:cNvGrpSpPr/>
          <p:nvPr/>
        </p:nvGrpSpPr>
        <p:grpSpPr bwMode="auto">
          <a:xfrm>
            <a:off x="5795963" y="4149725"/>
            <a:ext cx="2514600" cy="1676400"/>
            <a:chOff x="2304" y="1296"/>
            <a:chExt cx="2496" cy="1776"/>
          </a:xfrm>
        </p:grpSpPr>
        <p:sp>
          <p:nvSpPr>
            <p:cNvPr id="131079" name="Freeform 4"/>
            <p:cNvSpPr/>
            <p:nvPr/>
          </p:nvSpPr>
          <p:spPr bwMode="auto">
            <a:xfrm>
              <a:off x="3312" y="1824"/>
              <a:ext cx="1104" cy="768"/>
            </a:xfrm>
            <a:custGeom>
              <a:avLst/>
              <a:gdLst>
                <a:gd name="T0" fmla="*/ 0 w 1104"/>
                <a:gd name="T1" fmla="*/ 768 h 768"/>
                <a:gd name="T2" fmla="*/ 1104 w 1104"/>
                <a:gd name="T3" fmla="*/ 768 h 768"/>
                <a:gd name="T4" fmla="*/ 1104 w 1104"/>
                <a:gd name="T5" fmla="*/ 384 h 768"/>
                <a:gd name="T6" fmla="*/ 1008 w 1104"/>
                <a:gd name="T7" fmla="*/ 192 h 768"/>
                <a:gd name="T8" fmla="*/ 816 w 1104"/>
                <a:gd name="T9" fmla="*/ 48 h 768"/>
                <a:gd name="T10" fmla="*/ 432 w 1104"/>
                <a:gd name="T11" fmla="*/ 0 h 768"/>
                <a:gd name="T12" fmla="*/ 240 w 1104"/>
                <a:gd name="T13" fmla="*/ 48 h 768"/>
                <a:gd name="T14" fmla="*/ 48 w 1104"/>
                <a:gd name="T15" fmla="*/ 240 h 768"/>
                <a:gd name="T16" fmla="*/ 0 w 1104"/>
                <a:gd name="T17" fmla="*/ 384 h 768"/>
                <a:gd name="T18" fmla="*/ 0 w 1104"/>
                <a:gd name="T19" fmla="*/ 768 h 7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04"/>
                <a:gd name="T31" fmla="*/ 0 h 768"/>
                <a:gd name="T32" fmla="*/ 1104 w 1104"/>
                <a:gd name="T33" fmla="*/ 768 h 7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04" h="768">
                  <a:moveTo>
                    <a:pt x="0" y="768"/>
                  </a:moveTo>
                  <a:lnTo>
                    <a:pt x="1104" y="768"/>
                  </a:lnTo>
                  <a:lnTo>
                    <a:pt x="1104" y="384"/>
                  </a:lnTo>
                  <a:lnTo>
                    <a:pt x="1008" y="192"/>
                  </a:lnTo>
                  <a:lnTo>
                    <a:pt x="816" y="48"/>
                  </a:lnTo>
                  <a:lnTo>
                    <a:pt x="432" y="0"/>
                  </a:lnTo>
                  <a:lnTo>
                    <a:pt x="240" y="48"/>
                  </a:lnTo>
                  <a:lnTo>
                    <a:pt x="48" y="240"/>
                  </a:lnTo>
                  <a:lnTo>
                    <a:pt x="0" y="384"/>
                  </a:lnTo>
                  <a:lnTo>
                    <a:pt x="0" y="768"/>
                  </a:lnTo>
                  <a:close/>
                </a:path>
              </a:pathLst>
            </a:custGeom>
            <a:solidFill>
              <a:srgbClr val="9999FF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1080" name="Group 5"/>
            <p:cNvGrpSpPr/>
            <p:nvPr/>
          </p:nvGrpSpPr>
          <p:grpSpPr bwMode="auto">
            <a:xfrm>
              <a:off x="2304" y="2592"/>
              <a:ext cx="2496" cy="480"/>
              <a:chOff x="1303" y="2760"/>
              <a:chExt cx="2573" cy="595"/>
            </a:xfrm>
          </p:grpSpPr>
          <p:sp>
            <p:nvSpPr>
              <p:cNvPr id="131122" name="Freeform 6"/>
              <p:cNvSpPr/>
              <p:nvPr/>
            </p:nvSpPr>
            <p:spPr bwMode="auto">
              <a:xfrm>
                <a:off x="1303" y="2760"/>
                <a:ext cx="2573" cy="481"/>
              </a:xfrm>
              <a:custGeom>
                <a:avLst/>
                <a:gdLst>
                  <a:gd name="T0" fmla="*/ 1 w 5145"/>
                  <a:gd name="T1" fmla="*/ 0 h 963"/>
                  <a:gd name="T2" fmla="*/ 2 w 5145"/>
                  <a:gd name="T3" fmla="*/ 0 h 963"/>
                  <a:gd name="T4" fmla="*/ 2 w 5145"/>
                  <a:gd name="T5" fmla="*/ 0 h 963"/>
                  <a:gd name="T6" fmla="*/ 0 w 5145"/>
                  <a:gd name="T7" fmla="*/ 0 h 963"/>
                  <a:gd name="T8" fmla="*/ 1 w 5145"/>
                  <a:gd name="T9" fmla="*/ 0 h 9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145"/>
                  <a:gd name="T16" fmla="*/ 0 h 963"/>
                  <a:gd name="T17" fmla="*/ 5145 w 5145"/>
                  <a:gd name="T18" fmla="*/ 963 h 9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145" h="963">
                    <a:moveTo>
                      <a:pt x="1570" y="0"/>
                    </a:moveTo>
                    <a:lnTo>
                      <a:pt x="5145" y="0"/>
                    </a:lnTo>
                    <a:lnTo>
                      <a:pt x="4182" y="963"/>
                    </a:lnTo>
                    <a:lnTo>
                      <a:pt x="0" y="963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C06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123" name="Rectangle 7"/>
              <p:cNvSpPr>
                <a:spLocks noChangeArrowheads="1"/>
              </p:cNvSpPr>
              <p:nvPr/>
            </p:nvSpPr>
            <p:spPr bwMode="auto">
              <a:xfrm>
                <a:off x="1305" y="3243"/>
                <a:ext cx="2088" cy="110"/>
              </a:xfrm>
              <a:prstGeom prst="rect">
                <a:avLst/>
              </a:prstGeom>
              <a:solidFill>
                <a:srgbClr val="804000"/>
              </a:solidFill>
              <a:ln w="7938">
                <a:solidFill>
                  <a:srgbClr val="000000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kumimoji="1" lang="zh-CN" altLang="zh-CN" sz="2800" b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1124" name="Freeform 8"/>
              <p:cNvSpPr/>
              <p:nvPr/>
            </p:nvSpPr>
            <p:spPr bwMode="auto">
              <a:xfrm>
                <a:off x="3394" y="2760"/>
                <a:ext cx="482" cy="595"/>
              </a:xfrm>
              <a:custGeom>
                <a:avLst/>
                <a:gdLst>
                  <a:gd name="T0" fmla="*/ 1 w 963"/>
                  <a:gd name="T1" fmla="*/ 0 h 1192"/>
                  <a:gd name="T2" fmla="*/ 0 w 963"/>
                  <a:gd name="T3" fmla="*/ 0 h 1192"/>
                  <a:gd name="T4" fmla="*/ 0 w 963"/>
                  <a:gd name="T5" fmla="*/ 0 h 1192"/>
                  <a:gd name="T6" fmla="*/ 1 w 963"/>
                  <a:gd name="T7" fmla="*/ 0 h 1192"/>
                  <a:gd name="T8" fmla="*/ 1 w 963"/>
                  <a:gd name="T9" fmla="*/ 0 h 1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3"/>
                  <a:gd name="T16" fmla="*/ 0 h 1192"/>
                  <a:gd name="T17" fmla="*/ 963 w 963"/>
                  <a:gd name="T18" fmla="*/ 1192 h 1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3" h="1192">
                    <a:moveTo>
                      <a:pt x="963" y="0"/>
                    </a:moveTo>
                    <a:lnTo>
                      <a:pt x="0" y="963"/>
                    </a:lnTo>
                    <a:lnTo>
                      <a:pt x="0" y="1192"/>
                    </a:lnTo>
                    <a:lnTo>
                      <a:pt x="963" y="22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603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1081" name="Group 9"/>
            <p:cNvGrpSpPr/>
            <p:nvPr/>
          </p:nvGrpSpPr>
          <p:grpSpPr bwMode="auto">
            <a:xfrm>
              <a:off x="3584" y="1756"/>
              <a:ext cx="511" cy="1215"/>
              <a:chOff x="2681" y="2067"/>
              <a:chExt cx="449" cy="1006"/>
            </a:xfrm>
          </p:grpSpPr>
          <p:sp>
            <p:nvSpPr>
              <p:cNvPr id="131120" name="Freeform 10"/>
              <p:cNvSpPr/>
              <p:nvPr/>
            </p:nvSpPr>
            <p:spPr bwMode="auto">
              <a:xfrm>
                <a:off x="2681" y="2067"/>
                <a:ext cx="449" cy="404"/>
              </a:xfrm>
              <a:custGeom>
                <a:avLst/>
                <a:gdLst>
                  <a:gd name="T0" fmla="*/ 1 w 896"/>
                  <a:gd name="T1" fmla="*/ 1 h 808"/>
                  <a:gd name="T2" fmla="*/ 0 w 896"/>
                  <a:gd name="T3" fmla="*/ 1 h 808"/>
                  <a:gd name="T4" fmla="*/ 1 w 896"/>
                  <a:gd name="T5" fmla="*/ 1 h 808"/>
                  <a:gd name="T6" fmla="*/ 1 w 896"/>
                  <a:gd name="T7" fmla="*/ 1 h 808"/>
                  <a:gd name="T8" fmla="*/ 1 w 896"/>
                  <a:gd name="T9" fmla="*/ 1 h 808"/>
                  <a:gd name="T10" fmla="*/ 1 w 896"/>
                  <a:gd name="T11" fmla="*/ 1 h 808"/>
                  <a:gd name="T12" fmla="*/ 1 w 896"/>
                  <a:gd name="T13" fmla="*/ 1 h 808"/>
                  <a:gd name="T14" fmla="*/ 1 w 896"/>
                  <a:gd name="T15" fmla="*/ 1 h 808"/>
                  <a:gd name="T16" fmla="*/ 1 w 896"/>
                  <a:gd name="T17" fmla="*/ 1 h 808"/>
                  <a:gd name="T18" fmla="*/ 1 w 896"/>
                  <a:gd name="T19" fmla="*/ 1 h 808"/>
                  <a:gd name="T20" fmla="*/ 1 w 896"/>
                  <a:gd name="T21" fmla="*/ 1 h 808"/>
                  <a:gd name="T22" fmla="*/ 1 w 896"/>
                  <a:gd name="T23" fmla="*/ 1 h 808"/>
                  <a:gd name="T24" fmla="*/ 1 w 896"/>
                  <a:gd name="T25" fmla="*/ 1 h 808"/>
                  <a:gd name="T26" fmla="*/ 1 w 896"/>
                  <a:gd name="T27" fmla="*/ 1 h 808"/>
                  <a:gd name="T28" fmla="*/ 1 w 896"/>
                  <a:gd name="T29" fmla="*/ 1 h 808"/>
                  <a:gd name="T30" fmla="*/ 1 w 896"/>
                  <a:gd name="T31" fmla="*/ 1 h 808"/>
                  <a:gd name="T32" fmla="*/ 1 w 896"/>
                  <a:gd name="T33" fmla="*/ 1 h 808"/>
                  <a:gd name="T34" fmla="*/ 1 w 896"/>
                  <a:gd name="T35" fmla="*/ 1 h 808"/>
                  <a:gd name="T36" fmla="*/ 1 w 896"/>
                  <a:gd name="T37" fmla="*/ 1 h 808"/>
                  <a:gd name="T38" fmla="*/ 1 w 896"/>
                  <a:gd name="T39" fmla="*/ 1 h 808"/>
                  <a:gd name="T40" fmla="*/ 1 w 896"/>
                  <a:gd name="T41" fmla="*/ 0 h 808"/>
                  <a:gd name="T42" fmla="*/ 1 w 896"/>
                  <a:gd name="T43" fmla="*/ 1 h 808"/>
                  <a:gd name="T44" fmla="*/ 1 w 896"/>
                  <a:gd name="T45" fmla="*/ 1 h 808"/>
                  <a:gd name="T46" fmla="*/ 1 w 896"/>
                  <a:gd name="T47" fmla="*/ 1 h 80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896"/>
                  <a:gd name="T73" fmla="*/ 0 h 808"/>
                  <a:gd name="T74" fmla="*/ 896 w 896"/>
                  <a:gd name="T75" fmla="*/ 808 h 80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896" h="808">
                    <a:moveTo>
                      <a:pt x="23" y="161"/>
                    </a:moveTo>
                    <a:lnTo>
                      <a:pt x="0" y="299"/>
                    </a:lnTo>
                    <a:lnTo>
                      <a:pt x="35" y="449"/>
                    </a:lnTo>
                    <a:lnTo>
                      <a:pt x="46" y="541"/>
                    </a:lnTo>
                    <a:lnTo>
                      <a:pt x="52" y="578"/>
                    </a:lnTo>
                    <a:lnTo>
                      <a:pt x="72" y="631"/>
                    </a:lnTo>
                    <a:lnTo>
                      <a:pt x="90" y="677"/>
                    </a:lnTo>
                    <a:lnTo>
                      <a:pt x="133" y="731"/>
                    </a:lnTo>
                    <a:lnTo>
                      <a:pt x="163" y="769"/>
                    </a:lnTo>
                    <a:lnTo>
                      <a:pt x="207" y="805"/>
                    </a:lnTo>
                    <a:lnTo>
                      <a:pt x="391" y="587"/>
                    </a:lnTo>
                    <a:lnTo>
                      <a:pt x="595" y="808"/>
                    </a:lnTo>
                    <a:lnTo>
                      <a:pt x="641" y="765"/>
                    </a:lnTo>
                    <a:lnTo>
                      <a:pt x="680" y="716"/>
                    </a:lnTo>
                    <a:lnTo>
                      <a:pt x="714" y="654"/>
                    </a:lnTo>
                    <a:lnTo>
                      <a:pt x="759" y="587"/>
                    </a:lnTo>
                    <a:lnTo>
                      <a:pt x="827" y="449"/>
                    </a:lnTo>
                    <a:lnTo>
                      <a:pt x="873" y="242"/>
                    </a:lnTo>
                    <a:lnTo>
                      <a:pt x="896" y="138"/>
                    </a:lnTo>
                    <a:lnTo>
                      <a:pt x="747" y="47"/>
                    </a:lnTo>
                    <a:lnTo>
                      <a:pt x="586" y="0"/>
                    </a:lnTo>
                    <a:lnTo>
                      <a:pt x="332" y="13"/>
                    </a:lnTo>
                    <a:lnTo>
                      <a:pt x="149" y="59"/>
                    </a:lnTo>
                    <a:lnTo>
                      <a:pt x="23" y="161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121" name="Freeform 11"/>
              <p:cNvSpPr/>
              <p:nvPr/>
            </p:nvSpPr>
            <p:spPr bwMode="auto">
              <a:xfrm>
                <a:off x="2750" y="2360"/>
                <a:ext cx="276" cy="713"/>
              </a:xfrm>
              <a:custGeom>
                <a:avLst/>
                <a:gdLst>
                  <a:gd name="T0" fmla="*/ 0 w 553"/>
                  <a:gd name="T1" fmla="*/ 0 h 1424"/>
                  <a:gd name="T2" fmla="*/ 0 w 553"/>
                  <a:gd name="T3" fmla="*/ 1 h 1424"/>
                  <a:gd name="T4" fmla="*/ 0 w 553"/>
                  <a:gd name="T5" fmla="*/ 1 h 1424"/>
                  <a:gd name="T6" fmla="*/ 0 w 553"/>
                  <a:gd name="T7" fmla="*/ 1 h 1424"/>
                  <a:gd name="T8" fmla="*/ 0 w 553"/>
                  <a:gd name="T9" fmla="*/ 1 h 1424"/>
                  <a:gd name="T10" fmla="*/ 0 w 553"/>
                  <a:gd name="T11" fmla="*/ 1 h 1424"/>
                  <a:gd name="T12" fmla="*/ 0 w 553"/>
                  <a:gd name="T13" fmla="*/ 1 h 1424"/>
                  <a:gd name="T14" fmla="*/ 0 w 553"/>
                  <a:gd name="T15" fmla="*/ 1 h 1424"/>
                  <a:gd name="T16" fmla="*/ 0 w 553"/>
                  <a:gd name="T17" fmla="*/ 1 h 1424"/>
                  <a:gd name="T18" fmla="*/ 0 w 553"/>
                  <a:gd name="T19" fmla="*/ 1 h 1424"/>
                  <a:gd name="T20" fmla="*/ 0 w 553"/>
                  <a:gd name="T21" fmla="*/ 1 h 1424"/>
                  <a:gd name="T22" fmla="*/ 0 w 553"/>
                  <a:gd name="T23" fmla="*/ 1 h 1424"/>
                  <a:gd name="T24" fmla="*/ 0 w 553"/>
                  <a:gd name="T25" fmla="*/ 1 h 1424"/>
                  <a:gd name="T26" fmla="*/ 0 w 553"/>
                  <a:gd name="T27" fmla="*/ 1 h 1424"/>
                  <a:gd name="T28" fmla="*/ 0 w 553"/>
                  <a:gd name="T29" fmla="*/ 1 h 1424"/>
                  <a:gd name="T30" fmla="*/ 0 w 553"/>
                  <a:gd name="T31" fmla="*/ 0 h 14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53"/>
                  <a:gd name="T49" fmla="*/ 0 h 1424"/>
                  <a:gd name="T50" fmla="*/ 553 w 553"/>
                  <a:gd name="T51" fmla="*/ 1424 h 14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53" h="1424">
                    <a:moveTo>
                      <a:pt x="254" y="0"/>
                    </a:moveTo>
                    <a:lnTo>
                      <a:pt x="121" y="160"/>
                    </a:lnTo>
                    <a:lnTo>
                      <a:pt x="173" y="287"/>
                    </a:lnTo>
                    <a:lnTo>
                      <a:pt x="82" y="460"/>
                    </a:lnTo>
                    <a:lnTo>
                      <a:pt x="25" y="700"/>
                    </a:lnTo>
                    <a:lnTo>
                      <a:pt x="0" y="861"/>
                    </a:lnTo>
                    <a:lnTo>
                      <a:pt x="25" y="1011"/>
                    </a:lnTo>
                    <a:lnTo>
                      <a:pt x="70" y="1194"/>
                    </a:lnTo>
                    <a:lnTo>
                      <a:pt x="288" y="1424"/>
                    </a:lnTo>
                    <a:lnTo>
                      <a:pt x="506" y="1149"/>
                    </a:lnTo>
                    <a:lnTo>
                      <a:pt x="553" y="895"/>
                    </a:lnTo>
                    <a:lnTo>
                      <a:pt x="518" y="654"/>
                    </a:lnTo>
                    <a:lnTo>
                      <a:pt x="460" y="448"/>
                    </a:lnTo>
                    <a:lnTo>
                      <a:pt x="368" y="275"/>
                    </a:lnTo>
                    <a:lnTo>
                      <a:pt x="437" y="195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A000A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1082" name="Group 12"/>
            <p:cNvGrpSpPr/>
            <p:nvPr/>
          </p:nvGrpSpPr>
          <p:grpSpPr bwMode="auto">
            <a:xfrm>
              <a:off x="3072" y="1701"/>
              <a:ext cx="694" cy="978"/>
              <a:chOff x="3072" y="1701"/>
              <a:chExt cx="694" cy="978"/>
            </a:xfrm>
          </p:grpSpPr>
          <p:sp>
            <p:nvSpPr>
              <p:cNvPr id="131117" name="Freeform 13"/>
              <p:cNvSpPr/>
              <p:nvPr/>
            </p:nvSpPr>
            <p:spPr bwMode="auto">
              <a:xfrm flipH="1">
                <a:off x="3371" y="1701"/>
                <a:ext cx="395" cy="526"/>
              </a:xfrm>
              <a:custGeom>
                <a:avLst/>
                <a:gdLst>
                  <a:gd name="T0" fmla="*/ 1 w 693"/>
                  <a:gd name="T1" fmla="*/ 1 h 873"/>
                  <a:gd name="T2" fmla="*/ 1 w 693"/>
                  <a:gd name="T3" fmla="*/ 1 h 873"/>
                  <a:gd name="T4" fmla="*/ 1 w 693"/>
                  <a:gd name="T5" fmla="*/ 0 h 873"/>
                  <a:gd name="T6" fmla="*/ 1 w 693"/>
                  <a:gd name="T7" fmla="*/ 1 h 873"/>
                  <a:gd name="T8" fmla="*/ 1 w 693"/>
                  <a:gd name="T9" fmla="*/ 1 h 873"/>
                  <a:gd name="T10" fmla="*/ 1 w 693"/>
                  <a:gd name="T11" fmla="*/ 1 h 873"/>
                  <a:gd name="T12" fmla="*/ 1 w 693"/>
                  <a:gd name="T13" fmla="*/ 1 h 873"/>
                  <a:gd name="T14" fmla="*/ 1 w 693"/>
                  <a:gd name="T15" fmla="*/ 1 h 873"/>
                  <a:gd name="T16" fmla="*/ 1 w 693"/>
                  <a:gd name="T17" fmla="*/ 1 h 873"/>
                  <a:gd name="T18" fmla="*/ 1 w 693"/>
                  <a:gd name="T19" fmla="*/ 1 h 873"/>
                  <a:gd name="T20" fmla="*/ 1 w 693"/>
                  <a:gd name="T21" fmla="*/ 1 h 873"/>
                  <a:gd name="T22" fmla="*/ 1 w 693"/>
                  <a:gd name="T23" fmla="*/ 1 h 873"/>
                  <a:gd name="T24" fmla="*/ 1 w 693"/>
                  <a:gd name="T25" fmla="*/ 1 h 873"/>
                  <a:gd name="T26" fmla="*/ 1 w 693"/>
                  <a:gd name="T27" fmla="*/ 1 h 873"/>
                  <a:gd name="T28" fmla="*/ 1 w 693"/>
                  <a:gd name="T29" fmla="*/ 1 h 873"/>
                  <a:gd name="T30" fmla="*/ 1 w 693"/>
                  <a:gd name="T31" fmla="*/ 1 h 873"/>
                  <a:gd name="T32" fmla="*/ 1 w 693"/>
                  <a:gd name="T33" fmla="*/ 2 h 873"/>
                  <a:gd name="T34" fmla="*/ 1 w 693"/>
                  <a:gd name="T35" fmla="*/ 2 h 873"/>
                  <a:gd name="T36" fmla="*/ 1 w 693"/>
                  <a:gd name="T37" fmla="*/ 1 h 873"/>
                  <a:gd name="T38" fmla="*/ 1 w 693"/>
                  <a:gd name="T39" fmla="*/ 1 h 873"/>
                  <a:gd name="T40" fmla="*/ 1 w 693"/>
                  <a:gd name="T41" fmla="*/ 2 h 873"/>
                  <a:gd name="T42" fmla="*/ 1 w 693"/>
                  <a:gd name="T43" fmla="*/ 2 h 873"/>
                  <a:gd name="T44" fmla="*/ 0 w 693"/>
                  <a:gd name="T45" fmla="*/ 1 h 873"/>
                  <a:gd name="T46" fmla="*/ 0 w 693"/>
                  <a:gd name="T47" fmla="*/ 1 h 873"/>
                  <a:gd name="T48" fmla="*/ 1 w 693"/>
                  <a:gd name="T49" fmla="*/ 1 h 873"/>
                  <a:gd name="T50" fmla="*/ 1 w 693"/>
                  <a:gd name="T51" fmla="*/ 1 h 873"/>
                  <a:gd name="T52" fmla="*/ 1 w 693"/>
                  <a:gd name="T53" fmla="*/ 1 h 873"/>
                  <a:gd name="T54" fmla="*/ 1 w 693"/>
                  <a:gd name="T55" fmla="*/ 1 h 873"/>
                  <a:gd name="T56" fmla="*/ 1 w 693"/>
                  <a:gd name="T57" fmla="*/ 1 h 873"/>
                  <a:gd name="T58" fmla="*/ 1 w 693"/>
                  <a:gd name="T59" fmla="*/ 1 h 873"/>
                  <a:gd name="T60" fmla="*/ 1 w 693"/>
                  <a:gd name="T61" fmla="*/ 1 h 873"/>
                  <a:gd name="T62" fmla="*/ 1 w 693"/>
                  <a:gd name="T63" fmla="*/ 1 h 873"/>
                  <a:gd name="T64" fmla="*/ 1 w 693"/>
                  <a:gd name="T65" fmla="*/ 1 h 873"/>
                  <a:gd name="T66" fmla="*/ 1 w 693"/>
                  <a:gd name="T67" fmla="*/ 1 h 873"/>
                  <a:gd name="T68" fmla="*/ 1 w 693"/>
                  <a:gd name="T69" fmla="*/ 1 h 873"/>
                  <a:gd name="T70" fmla="*/ 1 w 693"/>
                  <a:gd name="T71" fmla="*/ 1 h 873"/>
                  <a:gd name="T72" fmla="*/ 1 w 693"/>
                  <a:gd name="T73" fmla="*/ 1 h 87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93"/>
                  <a:gd name="T112" fmla="*/ 0 h 873"/>
                  <a:gd name="T113" fmla="*/ 693 w 693"/>
                  <a:gd name="T114" fmla="*/ 873 h 87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93" h="873">
                    <a:moveTo>
                      <a:pt x="331" y="38"/>
                    </a:moveTo>
                    <a:lnTo>
                      <a:pt x="352" y="11"/>
                    </a:lnTo>
                    <a:lnTo>
                      <a:pt x="388" y="0"/>
                    </a:lnTo>
                    <a:lnTo>
                      <a:pt x="411" y="3"/>
                    </a:lnTo>
                    <a:lnTo>
                      <a:pt x="422" y="18"/>
                    </a:lnTo>
                    <a:lnTo>
                      <a:pt x="435" y="51"/>
                    </a:lnTo>
                    <a:lnTo>
                      <a:pt x="439" y="114"/>
                    </a:lnTo>
                    <a:lnTo>
                      <a:pt x="434" y="174"/>
                    </a:lnTo>
                    <a:lnTo>
                      <a:pt x="432" y="212"/>
                    </a:lnTo>
                    <a:lnTo>
                      <a:pt x="444" y="300"/>
                    </a:lnTo>
                    <a:lnTo>
                      <a:pt x="460" y="366"/>
                    </a:lnTo>
                    <a:lnTo>
                      <a:pt x="468" y="389"/>
                    </a:lnTo>
                    <a:lnTo>
                      <a:pt x="489" y="429"/>
                    </a:lnTo>
                    <a:lnTo>
                      <a:pt x="531" y="561"/>
                    </a:lnTo>
                    <a:lnTo>
                      <a:pt x="563" y="597"/>
                    </a:lnTo>
                    <a:lnTo>
                      <a:pt x="617" y="653"/>
                    </a:lnTo>
                    <a:lnTo>
                      <a:pt x="693" y="727"/>
                    </a:lnTo>
                    <a:lnTo>
                      <a:pt x="422" y="873"/>
                    </a:lnTo>
                    <a:lnTo>
                      <a:pt x="259" y="689"/>
                    </a:lnTo>
                    <a:lnTo>
                      <a:pt x="195" y="717"/>
                    </a:lnTo>
                    <a:lnTo>
                      <a:pt x="96" y="736"/>
                    </a:lnTo>
                    <a:lnTo>
                      <a:pt x="31" y="727"/>
                    </a:lnTo>
                    <a:lnTo>
                      <a:pt x="0" y="699"/>
                    </a:lnTo>
                    <a:lnTo>
                      <a:pt x="0" y="671"/>
                    </a:lnTo>
                    <a:lnTo>
                      <a:pt x="18" y="632"/>
                    </a:lnTo>
                    <a:lnTo>
                      <a:pt x="77" y="612"/>
                    </a:lnTo>
                    <a:lnTo>
                      <a:pt x="157" y="595"/>
                    </a:lnTo>
                    <a:lnTo>
                      <a:pt x="214" y="574"/>
                    </a:lnTo>
                    <a:lnTo>
                      <a:pt x="241" y="547"/>
                    </a:lnTo>
                    <a:lnTo>
                      <a:pt x="280" y="508"/>
                    </a:lnTo>
                    <a:lnTo>
                      <a:pt x="303" y="485"/>
                    </a:lnTo>
                    <a:lnTo>
                      <a:pt x="326" y="450"/>
                    </a:lnTo>
                    <a:lnTo>
                      <a:pt x="326" y="378"/>
                    </a:lnTo>
                    <a:lnTo>
                      <a:pt x="319" y="302"/>
                    </a:lnTo>
                    <a:lnTo>
                      <a:pt x="303" y="219"/>
                    </a:lnTo>
                    <a:lnTo>
                      <a:pt x="315" y="101"/>
                    </a:lnTo>
                    <a:lnTo>
                      <a:pt x="331" y="38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118" name="Freeform 14"/>
              <p:cNvSpPr/>
              <p:nvPr/>
            </p:nvSpPr>
            <p:spPr bwMode="auto">
              <a:xfrm flipH="1">
                <a:off x="3072" y="2064"/>
                <a:ext cx="543" cy="615"/>
              </a:xfrm>
              <a:custGeom>
                <a:avLst/>
                <a:gdLst>
                  <a:gd name="T0" fmla="*/ 1 w 954"/>
                  <a:gd name="T1" fmla="*/ 1 h 1017"/>
                  <a:gd name="T2" fmla="*/ 1 w 954"/>
                  <a:gd name="T3" fmla="*/ 1 h 1017"/>
                  <a:gd name="T4" fmla="*/ 1 w 954"/>
                  <a:gd name="T5" fmla="*/ 1 h 1017"/>
                  <a:gd name="T6" fmla="*/ 1 w 954"/>
                  <a:gd name="T7" fmla="*/ 0 h 1017"/>
                  <a:gd name="T8" fmla="*/ 1 w 954"/>
                  <a:gd name="T9" fmla="*/ 1 h 1017"/>
                  <a:gd name="T10" fmla="*/ 1 w 954"/>
                  <a:gd name="T11" fmla="*/ 1 h 1017"/>
                  <a:gd name="T12" fmla="*/ 1 w 954"/>
                  <a:gd name="T13" fmla="*/ 1 h 1017"/>
                  <a:gd name="T14" fmla="*/ 1 w 954"/>
                  <a:gd name="T15" fmla="*/ 1 h 1017"/>
                  <a:gd name="T16" fmla="*/ 1 w 954"/>
                  <a:gd name="T17" fmla="*/ 1 h 1017"/>
                  <a:gd name="T18" fmla="*/ 1 w 954"/>
                  <a:gd name="T19" fmla="*/ 1 h 1017"/>
                  <a:gd name="T20" fmla="*/ 1 w 954"/>
                  <a:gd name="T21" fmla="*/ 1 h 1017"/>
                  <a:gd name="T22" fmla="*/ 1 w 954"/>
                  <a:gd name="T23" fmla="*/ 1 h 1017"/>
                  <a:gd name="T24" fmla="*/ 1 w 954"/>
                  <a:gd name="T25" fmla="*/ 2 h 1017"/>
                  <a:gd name="T26" fmla="*/ 1 w 954"/>
                  <a:gd name="T27" fmla="*/ 2 h 1017"/>
                  <a:gd name="T28" fmla="*/ 1 w 954"/>
                  <a:gd name="T29" fmla="*/ 2 h 1017"/>
                  <a:gd name="T30" fmla="*/ 1 w 954"/>
                  <a:gd name="T31" fmla="*/ 2 h 1017"/>
                  <a:gd name="T32" fmla="*/ 1 w 954"/>
                  <a:gd name="T33" fmla="*/ 2 h 1017"/>
                  <a:gd name="T34" fmla="*/ 1 w 954"/>
                  <a:gd name="T35" fmla="*/ 2 h 1017"/>
                  <a:gd name="T36" fmla="*/ 1 w 954"/>
                  <a:gd name="T37" fmla="*/ 2 h 1017"/>
                  <a:gd name="T38" fmla="*/ 1 w 954"/>
                  <a:gd name="T39" fmla="*/ 2 h 1017"/>
                  <a:gd name="T40" fmla="*/ 1 w 954"/>
                  <a:gd name="T41" fmla="*/ 2 h 1017"/>
                  <a:gd name="T42" fmla="*/ 1 w 954"/>
                  <a:gd name="T43" fmla="*/ 2 h 1017"/>
                  <a:gd name="T44" fmla="*/ 1 w 954"/>
                  <a:gd name="T45" fmla="*/ 2 h 1017"/>
                  <a:gd name="T46" fmla="*/ 1 w 954"/>
                  <a:gd name="T47" fmla="*/ 2 h 1017"/>
                  <a:gd name="T48" fmla="*/ 1 w 954"/>
                  <a:gd name="T49" fmla="*/ 2 h 1017"/>
                  <a:gd name="T50" fmla="*/ 1 w 954"/>
                  <a:gd name="T51" fmla="*/ 2 h 1017"/>
                  <a:gd name="T52" fmla="*/ 1 w 954"/>
                  <a:gd name="T53" fmla="*/ 2 h 1017"/>
                  <a:gd name="T54" fmla="*/ 1 w 954"/>
                  <a:gd name="T55" fmla="*/ 2 h 1017"/>
                  <a:gd name="T56" fmla="*/ 1 w 954"/>
                  <a:gd name="T57" fmla="*/ 2 h 1017"/>
                  <a:gd name="T58" fmla="*/ 1 w 954"/>
                  <a:gd name="T59" fmla="*/ 1 h 1017"/>
                  <a:gd name="T60" fmla="*/ 1 w 954"/>
                  <a:gd name="T61" fmla="*/ 1 h 1017"/>
                  <a:gd name="T62" fmla="*/ 1 w 954"/>
                  <a:gd name="T63" fmla="*/ 1 h 1017"/>
                  <a:gd name="T64" fmla="*/ 0 w 954"/>
                  <a:gd name="T65" fmla="*/ 1 h 1017"/>
                  <a:gd name="T66" fmla="*/ 1 w 954"/>
                  <a:gd name="T67" fmla="*/ 1 h 10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954"/>
                  <a:gd name="T103" fmla="*/ 0 h 1017"/>
                  <a:gd name="T104" fmla="*/ 954 w 954"/>
                  <a:gd name="T105" fmla="*/ 1017 h 101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954" h="1017">
                    <a:moveTo>
                      <a:pt x="65" y="139"/>
                    </a:moveTo>
                    <a:lnTo>
                      <a:pt x="215" y="107"/>
                    </a:lnTo>
                    <a:lnTo>
                      <a:pt x="289" y="53"/>
                    </a:lnTo>
                    <a:lnTo>
                      <a:pt x="343" y="0"/>
                    </a:lnTo>
                    <a:lnTo>
                      <a:pt x="470" y="118"/>
                    </a:lnTo>
                    <a:lnTo>
                      <a:pt x="621" y="257"/>
                    </a:lnTo>
                    <a:lnTo>
                      <a:pt x="749" y="384"/>
                    </a:lnTo>
                    <a:lnTo>
                      <a:pt x="795" y="441"/>
                    </a:lnTo>
                    <a:lnTo>
                      <a:pt x="825" y="483"/>
                    </a:lnTo>
                    <a:lnTo>
                      <a:pt x="865" y="534"/>
                    </a:lnTo>
                    <a:lnTo>
                      <a:pt x="902" y="598"/>
                    </a:lnTo>
                    <a:lnTo>
                      <a:pt x="922" y="648"/>
                    </a:lnTo>
                    <a:lnTo>
                      <a:pt x="941" y="704"/>
                    </a:lnTo>
                    <a:lnTo>
                      <a:pt x="954" y="802"/>
                    </a:lnTo>
                    <a:lnTo>
                      <a:pt x="944" y="858"/>
                    </a:lnTo>
                    <a:lnTo>
                      <a:pt x="922" y="910"/>
                    </a:lnTo>
                    <a:lnTo>
                      <a:pt x="860" y="954"/>
                    </a:lnTo>
                    <a:lnTo>
                      <a:pt x="804" y="984"/>
                    </a:lnTo>
                    <a:lnTo>
                      <a:pt x="726" y="1004"/>
                    </a:lnTo>
                    <a:lnTo>
                      <a:pt x="664" y="1017"/>
                    </a:lnTo>
                    <a:lnTo>
                      <a:pt x="603" y="1011"/>
                    </a:lnTo>
                    <a:lnTo>
                      <a:pt x="557" y="1007"/>
                    </a:lnTo>
                    <a:lnTo>
                      <a:pt x="508" y="996"/>
                    </a:lnTo>
                    <a:lnTo>
                      <a:pt x="461" y="974"/>
                    </a:lnTo>
                    <a:lnTo>
                      <a:pt x="411" y="944"/>
                    </a:lnTo>
                    <a:lnTo>
                      <a:pt x="375" y="910"/>
                    </a:lnTo>
                    <a:lnTo>
                      <a:pt x="335" y="851"/>
                    </a:lnTo>
                    <a:lnTo>
                      <a:pt x="311" y="813"/>
                    </a:lnTo>
                    <a:lnTo>
                      <a:pt x="252" y="688"/>
                    </a:lnTo>
                    <a:lnTo>
                      <a:pt x="182" y="524"/>
                    </a:lnTo>
                    <a:lnTo>
                      <a:pt x="129" y="396"/>
                    </a:lnTo>
                    <a:lnTo>
                      <a:pt x="43" y="245"/>
                    </a:lnTo>
                    <a:lnTo>
                      <a:pt x="0" y="159"/>
                    </a:lnTo>
                    <a:lnTo>
                      <a:pt x="65" y="139"/>
                    </a:lnTo>
                    <a:close/>
                  </a:path>
                </a:pathLst>
              </a:custGeom>
              <a:solidFill>
                <a:srgbClr val="9999FF"/>
              </a:solidFill>
              <a:ln w="8001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119" name="Freeform 15"/>
              <p:cNvSpPr/>
              <p:nvPr/>
            </p:nvSpPr>
            <p:spPr bwMode="auto">
              <a:xfrm flipH="1">
                <a:off x="3292" y="2050"/>
                <a:ext cx="331" cy="293"/>
              </a:xfrm>
              <a:custGeom>
                <a:avLst/>
                <a:gdLst>
                  <a:gd name="T0" fmla="*/ 0 w 581"/>
                  <a:gd name="T1" fmla="*/ 1 h 486"/>
                  <a:gd name="T2" fmla="*/ 1 w 581"/>
                  <a:gd name="T3" fmla="*/ 1 h 486"/>
                  <a:gd name="T4" fmla="*/ 1 w 581"/>
                  <a:gd name="T5" fmla="*/ 1 h 486"/>
                  <a:gd name="T6" fmla="*/ 1 w 581"/>
                  <a:gd name="T7" fmla="*/ 1 h 486"/>
                  <a:gd name="T8" fmla="*/ 1 w 581"/>
                  <a:gd name="T9" fmla="*/ 1 h 486"/>
                  <a:gd name="T10" fmla="*/ 1 w 581"/>
                  <a:gd name="T11" fmla="*/ 1 h 486"/>
                  <a:gd name="T12" fmla="*/ 1 w 581"/>
                  <a:gd name="T13" fmla="*/ 1 h 486"/>
                  <a:gd name="T14" fmla="*/ 1 w 581"/>
                  <a:gd name="T15" fmla="*/ 0 h 486"/>
                  <a:gd name="T16" fmla="*/ 1 w 581"/>
                  <a:gd name="T17" fmla="*/ 1 h 486"/>
                  <a:gd name="T18" fmla="*/ 1 w 581"/>
                  <a:gd name="T19" fmla="*/ 1 h 486"/>
                  <a:gd name="T20" fmla="*/ 1 w 581"/>
                  <a:gd name="T21" fmla="*/ 1 h 486"/>
                  <a:gd name="T22" fmla="*/ 1 w 581"/>
                  <a:gd name="T23" fmla="*/ 1 h 486"/>
                  <a:gd name="T24" fmla="*/ 1 w 581"/>
                  <a:gd name="T25" fmla="*/ 1 h 486"/>
                  <a:gd name="T26" fmla="*/ 1 w 581"/>
                  <a:gd name="T27" fmla="*/ 1 h 486"/>
                  <a:gd name="T28" fmla="*/ 1 w 581"/>
                  <a:gd name="T29" fmla="*/ 1 h 486"/>
                  <a:gd name="T30" fmla="*/ 1 w 581"/>
                  <a:gd name="T31" fmla="*/ 1 h 486"/>
                  <a:gd name="T32" fmla="*/ 1 w 581"/>
                  <a:gd name="T33" fmla="*/ 1 h 486"/>
                  <a:gd name="T34" fmla="*/ 1 w 581"/>
                  <a:gd name="T35" fmla="*/ 1 h 486"/>
                  <a:gd name="T36" fmla="*/ 1 w 581"/>
                  <a:gd name="T37" fmla="*/ 1 h 486"/>
                  <a:gd name="T38" fmla="*/ 0 w 581"/>
                  <a:gd name="T39" fmla="*/ 1 h 48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81"/>
                  <a:gd name="T61" fmla="*/ 0 h 486"/>
                  <a:gd name="T62" fmla="*/ 581 w 581"/>
                  <a:gd name="T63" fmla="*/ 486 h 48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81" h="486">
                    <a:moveTo>
                      <a:pt x="0" y="171"/>
                    </a:moveTo>
                    <a:lnTo>
                      <a:pt x="42" y="171"/>
                    </a:lnTo>
                    <a:lnTo>
                      <a:pt x="96" y="160"/>
                    </a:lnTo>
                    <a:lnTo>
                      <a:pt x="153" y="150"/>
                    </a:lnTo>
                    <a:lnTo>
                      <a:pt x="191" y="137"/>
                    </a:lnTo>
                    <a:lnTo>
                      <a:pt x="267" y="104"/>
                    </a:lnTo>
                    <a:lnTo>
                      <a:pt x="335" y="46"/>
                    </a:lnTo>
                    <a:lnTo>
                      <a:pt x="369" y="0"/>
                    </a:lnTo>
                    <a:lnTo>
                      <a:pt x="581" y="213"/>
                    </a:lnTo>
                    <a:lnTo>
                      <a:pt x="578" y="248"/>
                    </a:lnTo>
                    <a:lnTo>
                      <a:pt x="563" y="287"/>
                    </a:lnTo>
                    <a:lnTo>
                      <a:pt x="528" y="324"/>
                    </a:lnTo>
                    <a:lnTo>
                      <a:pt x="495" y="357"/>
                    </a:lnTo>
                    <a:lnTo>
                      <a:pt x="455" y="381"/>
                    </a:lnTo>
                    <a:lnTo>
                      <a:pt x="398" y="409"/>
                    </a:lnTo>
                    <a:lnTo>
                      <a:pt x="334" y="436"/>
                    </a:lnTo>
                    <a:lnTo>
                      <a:pt x="254" y="459"/>
                    </a:lnTo>
                    <a:lnTo>
                      <a:pt x="188" y="473"/>
                    </a:lnTo>
                    <a:lnTo>
                      <a:pt x="142" y="486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1083" name="Freeform 16"/>
            <p:cNvSpPr/>
            <p:nvPr/>
          </p:nvSpPr>
          <p:spPr bwMode="auto">
            <a:xfrm>
              <a:off x="3878" y="1685"/>
              <a:ext cx="395" cy="526"/>
            </a:xfrm>
            <a:custGeom>
              <a:avLst/>
              <a:gdLst>
                <a:gd name="T0" fmla="*/ 1 w 693"/>
                <a:gd name="T1" fmla="*/ 1 h 873"/>
                <a:gd name="T2" fmla="*/ 1 w 693"/>
                <a:gd name="T3" fmla="*/ 1 h 873"/>
                <a:gd name="T4" fmla="*/ 1 w 693"/>
                <a:gd name="T5" fmla="*/ 0 h 873"/>
                <a:gd name="T6" fmla="*/ 1 w 693"/>
                <a:gd name="T7" fmla="*/ 1 h 873"/>
                <a:gd name="T8" fmla="*/ 1 w 693"/>
                <a:gd name="T9" fmla="*/ 1 h 873"/>
                <a:gd name="T10" fmla="*/ 1 w 693"/>
                <a:gd name="T11" fmla="*/ 1 h 873"/>
                <a:gd name="T12" fmla="*/ 1 w 693"/>
                <a:gd name="T13" fmla="*/ 1 h 873"/>
                <a:gd name="T14" fmla="*/ 1 w 693"/>
                <a:gd name="T15" fmla="*/ 1 h 873"/>
                <a:gd name="T16" fmla="*/ 1 w 693"/>
                <a:gd name="T17" fmla="*/ 1 h 873"/>
                <a:gd name="T18" fmla="*/ 1 w 693"/>
                <a:gd name="T19" fmla="*/ 1 h 873"/>
                <a:gd name="T20" fmla="*/ 1 w 693"/>
                <a:gd name="T21" fmla="*/ 1 h 873"/>
                <a:gd name="T22" fmla="*/ 1 w 693"/>
                <a:gd name="T23" fmla="*/ 1 h 873"/>
                <a:gd name="T24" fmla="*/ 1 w 693"/>
                <a:gd name="T25" fmla="*/ 1 h 873"/>
                <a:gd name="T26" fmla="*/ 1 w 693"/>
                <a:gd name="T27" fmla="*/ 1 h 873"/>
                <a:gd name="T28" fmla="*/ 1 w 693"/>
                <a:gd name="T29" fmla="*/ 1 h 873"/>
                <a:gd name="T30" fmla="*/ 1 w 693"/>
                <a:gd name="T31" fmla="*/ 1 h 873"/>
                <a:gd name="T32" fmla="*/ 1 w 693"/>
                <a:gd name="T33" fmla="*/ 2 h 873"/>
                <a:gd name="T34" fmla="*/ 1 w 693"/>
                <a:gd name="T35" fmla="*/ 2 h 873"/>
                <a:gd name="T36" fmla="*/ 1 w 693"/>
                <a:gd name="T37" fmla="*/ 1 h 873"/>
                <a:gd name="T38" fmla="*/ 1 w 693"/>
                <a:gd name="T39" fmla="*/ 1 h 873"/>
                <a:gd name="T40" fmla="*/ 1 w 693"/>
                <a:gd name="T41" fmla="*/ 2 h 873"/>
                <a:gd name="T42" fmla="*/ 1 w 693"/>
                <a:gd name="T43" fmla="*/ 2 h 873"/>
                <a:gd name="T44" fmla="*/ 0 w 693"/>
                <a:gd name="T45" fmla="*/ 1 h 873"/>
                <a:gd name="T46" fmla="*/ 0 w 693"/>
                <a:gd name="T47" fmla="*/ 1 h 873"/>
                <a:gd name="T48" fmla="*/ 1 w 693"/>
                <a:gd name="T49" fmla="*/ 1 h 873"/>
                <a:gd name="T50" fmla="*/ 1 w 693"/>
                <a:gd name="T51" fmla="*/ 1 h 873"/>
                <a:gd name="T52" fmla="*/ 1 w 693"/>
                <a:gd name="T53" fmla="*/ 1 h 873"/>
                <a:gd name="T54" fmla="*/ 1 w 693"/>
                <a:gd name="T55" fmla="*/ 1 h 873"/>
                <a:gd name="T56" fmla="*/ 1 w 693"/>
                <a:gd name="T57" fmla="*/ 1 h 873"/>
                <a:gd name="T58" fmla="*/ 1 w 693"/>
                <a:gd name="T59" fmla="*/ 1 h 873"/>
                <a:gd name="T60" fmla="*/ 1 w 693"/>
                <a:gd name="T61" fmla="*/ 1 h 873"/>
                <a:gd name="T62" fmla="*/ 1 w 693"/>
                <a:gd name="T63" fmla="*/ 1 h 873"/>
                <a:gd name="T64" fmla="*/ 1 w 693"/>
                <a:gd name="T65" fmla="*/ 1 h 873"/>
                <a:gd name="T66" fmla="*/ 1 w 693"/>
                <a:gd name="T67" fmla="*/ 1 h 873"/>
                <a:gd name="T68" fmla="*/ 1 w 693"/>
                <a:gd name="T69" fmla="*/ 1 h 873"/>
                <a:gd name="T70" fmla="*/ 1 w 693"/>
                <a:gd name="T71" fmla="*/ 1 h 873"/>
                <a:gd name="T72" fmla="*/ 1 w 693"/>
                <a:gd name="T73" fmla="*/ 1 h 87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3"/>
                <a:gd name="T112" fmla="*/ 0 h 873"/>
                <a:gd name="T113" fmla="*/ 693 w 693"/>
                <a:gd name="T114" fmla="*/ 873 h 87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3" h="873">
                  <a:moveTo>
                    <a:pt x="331" y="38"/>
                  </a:moveTo>
                  <a:lnTo>
                    <a:pt x="352" y="11"/>
                  </a:lnTo>
                  <a:lnTo>
                    <a:pt x="388" y="0"/>
                  </a:lnTo>
                  <a:lnTo>
                    <a:pt x="411" y="3"/>
                  </a:lnTo>
                  <a:lnTo>
                    <a:pt x="422" y="18"/>
                  </a:lnTo>
                  <a:lnTo>
                    <a:pt x="435" y="51"/>
                  </a:lnTo>
                  <a:lnTo>
                    <a:pt x="439" y="114"/>
                  </a:lnTo>
                  <a:lnTo>
                    <a:pt x="434" y="174"/>
                  </a:lnTo>
                  <a:lnTo>
                    <a:pt x="432" y="212"/>
                  </a:lnTo>
                  <a:lnTo>
                    <a:pt x="444" y="300"/>
                  </a:lnTo>
                  <a:lnTo>
                    <a:pt x="460" y="366"/>
                  </a:lnTo>
                  <a:lnTo>
                    <a:pt x="468" y="389"/>
                  </a:lnTo>
                  <a:lnTo>
                    <a:pt x="489" y="429"/>
                  </a:lnTo>
                  <a:lnTo>
                    <a:pt x="531" y="561"/>
                  </a:lnTo>
                  <a:lnTo>
                    <a:pt x="563" y="597"/>
                  </a:lnTo>
                  <a:lnTo>
                    <a:pt x="617" y="653"/>
                  </a:lnTo>
                  <a:lnTo>
                    <a:pt x="693" y="727"/>
                  </a:lnTo>
                  <a:lnTo>
                    <a:pt x="422" y="873"/>
                  </a:lnTo>
                  <a:lnTo>
                    <a:pt x="259" y="689"/>
                  </a:lnTo>
                  <a:lnTo>
                    <a:pt x="195" y="717"/>
                  </a:lnTo>
                  <a:lnTo>
                    <a:pt x="96" y="736"/>
                  </a:lnTo>
                  <a:lnTo>
                    <a:pt x="31" y="727"/>
                  </a:lnTo>
                  <a:lnTo>
                    <a:pt x="0" y="699"/>
                  </a:lnTo>
                  <a:lnTo>
                    <a:pt x="0" y="671"/>
                  </a:lnTo>
                  <a:lnTo>
                    <a:pt x="18" y="632"/>
                  </a:lnTo>
                  <a:lnTo>
                    <a:pt x="77" y="612"/>
                  </a:lnTo>
                  <a:lnTo>
                    <a:pt x="157" y="595"/>
                  </a:lnTo>
                  <a:lnTo>
                    <a:pt x="214" y="574"/>
                  </a:lnTo>
                  <a:lnTo>
                    <a:pt x="241" y="547"/>
                  </a:lnTo>
                  <a:lnTo>
                    <a:pt x="280" y="508"/>
                  </a:lnTo>
                  <a:lnTo>
                    <a:pt x="303" y="485"/>
                  </a:lnTo>
                  <a:lnTo>
                    <a:pt x="326" y="450"/>
                  </a:lnTo>
                  <a:lnTo>
                    <a:pt x="326" y="378"/>
                  </a:lnTo>
                  <a:lnTo>
                    <a:pt x="319" y="302"/>
                  </a:lnTo>
                  <a:lnTo>
                    <a:pt x="303" y="219"/>
                  </a:lnTo>
                  <a:lnTo>
                    <a:pt x="315" y="101"/>
                  </a:lnTo>
                  <a:lnTo>
                    <a:pt x="331" y="38"/>
                  </a:lnTo>
                  <a:close/>
                </a:path>
              </a:pathLst>
            </a:custGeom>
            <a:solidFill>
              <a:srgbClr val="FFE0C0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4" name="Freeform 17"/>
            <p:cNvSpPr/>
            <p:nvPr/>
          </p:nvSpPr>
          <p:spPr bwMode="auto">
            <a:xfrm>
              <a:off x="4029" y="2048"/>
              <a:ext cx="543" cy="615"/>
            </a:xfrm>
            <a:custGeom>
              <a:avLst/>
              <a:gdLst>
                <a:gd name="T0" fmla="*/ 1 w 954"/>
                <a:gd name="T1" fmla="*/ 1 h 1017"/>
                <a:gd name="T2" fmla="*/ 1 w 954"/>
                <a:gd name="T3" fmla="*/ 1 h 1017"/>
                <a:gd name="T4" fmla="*/ 1 w 954"/>
                <a:gd name="T5" fmla="*/ 1 h 1017"/>
                <a:gd name="T6" fmla="*/ 1 w 954"/>
                <a:gd name="T7" fmla="*/ 0 h 1017"/>
                <a:gd name="T8" fmla="*/ 1 w 954"/>
                <a:gd name="T9" fmla="*/ 1 h 1017"/>
                <a:gd name="T10" fmla="*/ 1 w 954"/>
                <a:gd name="T11" fmla="*/ 1 h 1017"/>
                <a:gd name="T12" fmla="*/ 1 w 954"/>
                <a:gd name="T13" fmla="*/ 1 h 1017"/>
                <a:gd name="T14" fmla="*/ 1 w 954"/>
                <a:gd name="T15" fmla="*/ 1 h 1017"/>
                <a:gd name="T16" fmla="*/ 1 w 954"/>
                <a:gd name="T17" fmla="*/ 1 h 1017"/>
                <a:gd name="T18" fmla="*/ 1 w 954"/>
                <a:gd name="T19" fmla="*/ 1 h 1017"/>
                <a:gd name="T20" fmla="*/ 1 w 954"/>
                <a:gd name="T21" fmla="*/ 1 h 1017"/>
                <a:gd name="T22" fmla="*/ 1 w 954"/>
                <a:gd name="T23" fmla="*/ 1 h 1017"/>
                <a:gd name="T24" fmla="*/ 1 w 954"/>
                <a:gd name="T25" fmla="*/ 2 h 1017"/>
                <a:gd name="T26" fmla="*/ 1 w 954"/>
                <a:gd name="T27" fmla="*/ 2 h 1017"/>
                <a:gd name="T28" fmla="*/ 1 w 954"/>
                <a:gd name="T29" fmla="*/ 2 h 1017"/>
                <a:gd name="T30" fmla="*/ 1 w 954"/>
                <a:gd name="T31" fmla="*/ 2 h 1017"/>
                <a:gd name="T32" fmla="*/ 1 w 954"/>
                <a:gd name="T33" fmla="*/ 2 h 1017"/>
                <a:gd name="T34" fmla="*/ 1 w 954"/>
                <a:gd name="T35" fmla="*/ 2 h 1017"/>
                <a:gd name="T36" fmla="*/ 1 w 954"/>
                <a:gd name="T37" fmla="*/ 2 h 1017"/>
                <a:gd name="T38" fmla="*/ 1 w 954"/>
                <a:gd name="T39" fmla="*/ 2 h 1017"/>
                <a:gd name="T40" fmla="*/ 1 w 954"/>
                <a:gd name="T41" fmla="*/ 2 h 1017"/>
                <a:gd name="T42" fmla="*/ 1 w 954"/>
                <a:gd name="T43" fmla="*/ 2 h 1017"/>
                <a:gd name="T44" fmla="*/ 1 w 954"/>
                <a:gd name="T45" fmla="*/ 2 h 1017"/>
                <a:gd name="T46" fmla="*/ 1 w 954"/>
                <a:gd name="T47" fmla="*/ 2 h 1017"/>
                <a:gd name="T48" fmla="*/ 1 w 954"/>
                <a:gd name="T49" fmla="*/ 2 h 1017"/>
                <a:gd name="T50" fmla="*/ 1 w 954"/>
                <a:gd name="T51" fmla="*/ 2 h 1017"/>
                <a:gd name="T52" fmla="*/ 1 w 954"/>
                <a:gd name="T53" fmla="*/ 2 h 1017"/>
                <a:gd name="T54" fmla="*/ 1 w 954"/>
                <a:gd name="T55" fmla="*/ 2 h 1017"/>
                <a:gd name="T56" fmla="*/ 1 w 954"/>
                <a:gd name="T57" fmla="*/ 2 h 1017"/>
                <a:gd name="T58" fmla="*/ 1 w 954"/>
                <a:gd name="T59" fmla="*/ 1 h 1017"/>
                <a:gd name="T60" fmla="*/ 1 w 954"/>
                <a:gd name="T61" fmla="*/ 1 h 1017"/>
                <a:gd name="T62" fmla="*/ 1 w 954"/>
                <a:gd name="T63" fmla="*/ 1 h 1017"/>
                <a:gd name="T64" fmla="*/ 0 w 954"/>
                <a:gd name="T65" fmla="*/ 1 h 1017"/>
                <a:gd name="T66" fmla="*/ 1 w 954"/>
                <a:gd name="T67" fmla="*/ 1 h 10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54"/>
                <a:gd name="T103" fmla="*/ 0 h 1017"/>
                <a:gd name="T104" fmla="*/ 954 w 954"/>
                <a:gd name="T105" fmla="*/ 1017 h 101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54" h="1017">
                  <a:moveTo>
                    <a:pt x="65" y="139"/>
                  </a:moveTo>
                  <a:lnTo>
                    <a:pt x="215" y="107"/>
                  </a:lnTo>
                  <a:lnTo>
                    <a:pt x="289" y="53"/>
                  </a:lnTo>
                  <a:lnTo>
                    <a:pt x="343" y="0"/>
                  </a:lnTo>
                  <a:lnTo>
                    <a:pt x="470" y="118"/>
                  </a:lnTo>
                  <a:lnTo>
                    <a:pt x="621" y="257"/>
                  </a:lnTo>
                  <a:lnTo>
                    <a:pt x="749" y="384"/>
                  </a:lnTo>
                  <a:lnTo>
                    <a:pt x="795" y="441"/>
                  </a:lnTo>
                  <a:lnTo>
                    <a:pt x="825" y="483"/>
                  </a:lnTo>
                  <a:lnTo>
                    <a:pt x="865" y="534"/>
                  </a:lnTo>
                  <a:lnTo>
                    <a:pt x="902" y="598"/>
                  </a:lnTo>
                  <a:lnTo>
                    <a:pt x="922" y="648"/>
                  </a:lnTo>
                  <a:lnTo>
                    <a:pt x="941" y="704"/>
                  </a:lnTo>
                  <a:lnTo>
                    <a:pt x="954" y="802"/>
                  </a:lnTo>
                  <a:lnTo>
                    <a:pt x="944" y="858"/>
                  </a:lnTo>
                  <a:lnTo>
                    <a:pt x="922" y="910"/>
                  </a:lnTo>
                  <a:lnTo>
                    <a:pt x="860" y="954"/>
                  </a:lnTo>
                  <a:lnTo>
                    <a:pt x="804" y="984"/>
                  </a:lnTo>
                  <a:lnTo>
                    <a:pt x="726" y="1004"/>
                  </a:lnTo>
                  <a:lnTo>
                    <a:pt x="664" y="1017"/>
                  </a:lnTo>
                  <a:lnTo>
                    <a:pt x="603" y="1011"/>
                  </a:lnTo>
                  <a:lnTo>
                    <a:pt x="557" y="1007"/>
                  </a:lnTo>
                  <a:lnTo>
                    <a:pt x="508" y="996"/>
                  </a:lnTo>
                  <a:lnTo>
                    <a:pt x="461" y="974"/>
                  </a:lnTo>
                  <a:lnTo>
                    <a:pt x="411" y="944"/>
                  </a:lnTo>
                  <a:lnTo>
                    <a:pt x="375" y="910"/>
                  </a:lnTo>
                  <a:lnTo>
                    <a:pt x="335" y="851"/>
                  </a:lnTo>
                  <a:lnTo>
                    <a:pt x="311" y="813"/>
                  </a:lnTo>
                  <a:lnTo>
                    <a:pt x="252" y="688"/>
                  </a:lnTo>
                  <a:lnTo>
                    <a:pt x="182" y="524"/>
                  </a:lnTo>
                  <a:lnTo>
                    <a:pt x="129" y="396"/>
                  </a:lnTo>
                  <a:lnTo>
                    <a:pt x="43" y="245"/>
                  </a:lnTo>
                  <a:lnTo>
                    <a:pt x="0" y="159"/>
                  </a:lnTo>
                  <a:lnTo>
                    <a:pt x="65" y="139"/>
                  </a:lnTo>
                  <a:close/>
                </a:path>
              </a:pathLst>
            </a:custGeom>
            <a:solidFill>
              <a:srgbClr val="9999FF"/>
            </a:solidFill>
            <a:ln w="8001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85" name="Freeform 18"/>
            <p:cNvSpPr/>
            <p:nvPr/>
          </p:nvSpPr>
          <p:spPr bwMode="auto">
            <a:xfrm>
              <a:off x="4021" y="2034"/>
              <a:ext cx="331" cy="293"/>
            </a:xfrm>
            <a:custGeom>
              <a:avLst/>
              <a:gdLst>
                <a:gd name="T0" fmla="*/ 0 w 581"/>
                <a:gd name="T1" fmla="*/ 1 h 486"/>
                <a:gd name="T2" fmla="*/ 1 w 581"/>
                <a:gd name="T3" fmla="*/ 1 h 486"/>
                <a:gd name="T4" fmla="*/ 1 w 581"/>
                <a:gd name="T5" fmla="*/ 1 h 486"/>
                <a:gd name="T6" fmla="*/ 1 w 581"/>
                <a:gd name="T7" fmla="*/ 1 h 486"/>
                <a:gd name="T8" fmla="*/ 1 w 581"/>
                <a:gd name="T9" fmla="*/ 1 h 486"/>
                <a:gd name="T10" fmla="*/ 1 w 581"/>
                <a:gd name="T11" fmla="*/ 1 h 486"/>
                <a:gd name="T12" fmla="*/ 1 w 581"/>
                <a:gd name="T13" fmla="*/ 1 h 486"/>
                <a:gd name="T14" fmla="*/ 1 w 581"/>
                <a:gd name="T15" fmla="*/ 0 h 486"/>
                <a:gd name="T16" fmla="*/ 1 w 581"/>
                <a:gd name="T17" fmla="*/ 1 h 486"/>
                <a:gd name="T18" fmla="*/ 1 w 581"/>
                <a:gd name="T19" fmla="*/ 1 h 486"/>
                <a:gd name="T20" fmla="*/ 1 w 581"/>
                <a:gd name="T21" fmla="*/ 1 h 486"/>
                <a:gd name="T22" fmla="*/ 1 w 581"/>
                <a:gd name="T23" fmla="*/ 1 h 486"/>
                <a:gd name="T24" fmla="*/ 1 w 581"/>
                <a:gd name="T25" fmla="*/ 1 h 486"/>
                <a:gd name="T26" fmla="*/ 1 w 581"/>
                <a:gd name="T27" fmla="*/ 1 h 486"/>
                <a:gd name="T28" fmla="*/ 1 w 581"/>
                <a:gd name="T29" fmla="*/ 1 h 486"/>
                <a:gd name="T30" fmla="*/ 1 w 581"/>
                <a:gd name="T31" fmla="*/ 1 h 486"/>
                <a:gd name="T32" fmla="*/ 1 w 581"/>
                <a:gd name="T33" fmla="*/ 1 h 486"/>
                <a:gd name="T34" fmla="*/ 1 w 581"/>
                <a:gd name="T35" fmla="*/ 1 h 486"/>
                <a:gd name="T36" fmla="*/ 1 w 581"/>
                <a:gd name="T37" fmla="*/ 1 h 486"/>
                <a:gd name="T38" fmla="*/ 0 w 581"/>
                <a:gd name="T39" fmla="*/ 1 h 48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1"/>
                <a:gd name="T61" fmla="*/ 0 h 486"/>
                <a:gd name="T62" fmla="*/ 581 w 581"/>
                <a:gd name="T63" fmla="*/ 486 h 48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1" h="486">
                  <a:moveTo>
                    <a:pt x="0" y="171"/>
                  </a:moveTo>
                  <a:lnTo>
                    <a:pt x="42" y="171"/>
                  </a:lnTo>
                  <a:lnTo>
                    <a:pt x="96" y="160"/>
                  </a:lnTo>
                  <a:lnTo>
                    <a:pt x="153" y="150"/>
                  </a:lnTo>
                  <a:lnTo>
                    <a:pt x="191" y="137"/>
                  </a:lnTo>
                  <a:lnTo>
                    <a:pt x="267" y="104"/>
                  </a:lnTo>
                  <a:lnTo>
                    <a:pt x="335" y="46"/>
                  </a:lnTo>
                  <a:lnTo>
                    <a:pt x="369" y="0"/>
                  </a:lnTo>
                  <a:lnTo>
                    <a:pt x="581" y="213"/>
                  </a:lnTo>
                  <a:lnTo>
                    <a:pt x="578" y="248"/>
                  </a:lnTo>
                  <a:lnTo>
                    <a:pt x="563" y="287"/>
                  </a:lnTo>
                  <a:lnTo>
                    <a:pt x="528" y="324"/>
                  </a:lnTo>
                  <a:lnTo>
                    <a:pt x="495" y="357"/>
                  </a:lnTo>
                  <a:lnTo>
                    <a:pt x="455" y="381"/>
                  </a:lnTo>
                  <a:lnTo>
                    <a:pt x="398" y="409"/>
                  </a:lnTo>
                  <a:lnTo>
                    <a:pt x="334" y="436"/>
                  </a:lnTo>
                  <a:lnTo>
                    <a:pt x="254" y="459"/>
                  </a:lnTo>
                  <a:lnTo>
                    <a:pt x="188" y="473"/>
                  </a:lnTo>
                  <a:lnTo>
                    <a:pt x="142" y="486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1086" name="Group 19"/>
            <p:cNvGrpSpPr/>
            <p:nvPr/>
          </p:nvGrpSpPr>
          <p:grpSpPr bwMode="auto">
            <a:xfrm>
              <a:off x="3568" y="1296"/>
              <a:ext cx="544" cy="815"/>
              <a:chOff x="3568" y="1296"/>
              <a:chExt cx="544" cy="815"/>
            </a:xfrm>
          </p:grpSpPr>
          <p:grpSp>
            <p:nvGrpSpPr>
              <p:cNvPr id="131087" name="Group 20"/>
              <p:cNvGrpSpPr/>
              <p:nvPr/>
            </p:nvGrpSpPr>
            <p:grpSpPr bwMode="auto">
              <a:xfrm>
                <a:off x="3721" y="1645"/>
                <a:ext cx="76" cy="69"/>
                <a:chOff x="2801" y="1975"/>
                <a:chExt cx="67" cy="57"/>
              </a:xfrm>
            </p:grpSpPr>
            <p:sp>
              <p:nvSpPr>
                <p:cNvPr id="131115" name="Oval 21"/>
                <p:cNvSpPr>
                  <a:spLocks noChangeArrowheads="1"/>
                </p:cNvSpPr>
                <p:nvPr/>
              </p:nvSpPr>
              <p:spPr bwMode="auto">
                <a:xfrm>
                  <a:off x="2801" y="1975"/>
                  <a:ext cx="67" cy="57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1116" name="Oval 22"/>
                <p:cNvSpPr>
                  <a:spLocks noChangeArrowheads="1"/>
                </p:cNvSpPr>
                <p:nvPr/>
              </p:nvSpPr>
              <p:spPr bwMode="auto">
                <a:xfrm>
                  <a:off x="2825" y="1982"/>
                  <a:ext cx="34" cy="35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1088" name="Group 23"/>
              <p:cNvGrpSpPr/>
              <p:nvPr/>
            </p:nvGrpSpPr>
            <p:grpSpPr bwMode="auto">
              <a:xfrm>
                <a:off x="3916" y="1651"/>
                <a:ext cx="77" cy="69"/>
                <a:chOff x="2973" y="1980"/>
                <a:chExt cx="67" cy="57"/>
              </a:xfrm>
            </p:grpSpPr>
            <p:sp>
              <p:nvSpPr>
                <p:cNvPr id="131113" name="Oval 24"/>
                <p:cNvSpPr>
                  <a:spLocks noChangeArrowheads="1"/>
                </p:cNvSpPr>
                <p:nvPr/>
              </p:nvSpPr>
              <p:spPr bwMode="auto">
                <a:xfrm>
                  <a:off x="2973" y="1980"/>
                  <a:ext cx="67" cy="57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1114" name="Oval 25"/>
                <p:cNvSpPr>
                  <a:spLocks noChangeArrowheads="1"/>
                </p:cNvSpPr>
                <p:nvPr/>
              </p:nvSpPr>
              <p:spPr bwMode="auto">
                <a:xfrm>
                  <a:off x="2996" y="1987"/>
                  <a:ext cx="35" cy="36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1089" name="Freeform 26"/>
              <p:cNvSpPr/>
              <p:nvPr/>
            </p:nvSpPr>
            <p:spPr bwMode="auto">
              <a:xfrm>
                <a:off x="4039" y="1604"/>
                <a:ext cx="73" cy="187"/>
              </a:xfrm>
              <a:custGeom>
                <a:avLst/>
                <a:gdLst>
                  <a:gd name="T0" fmla="*/ 1 w 128"/>
                  <a:gd name="T1" fmla="*/ 1 h 311"/>
                  <a:gd name="T2" fmla="*/ 1 w 128"/>
                  <a:gd name="T3" fmla="*/ 0 h 311"/>
                  <a:gd name="T4" fmla="*/ 1 w 128"/>
                  <a:gd name="T5" fmla="*/ 1 h 311"/>
                  <a:gd name="T6" fmla="*/ 1 w 128"/>
                  <a:gd name="T7" fmla="*/ 1 h 311"/>
                  <a:gd name="T8" fmla="*/ 1 w 128"/>
                  <a:gd name="T9" fmla="*/ 1 h 311"/>
                  <a:gd name="T10" fmla="*/ 1 w 128"/>
                  <a:gd name="T11" fmla="*/ 1 h 311"/>
                  <a:gd name="T12" fmla="*/ 1 w 128"/>
                  <a:gd name="T13" fmla="*/ 1 h 311"/>
                  <a:gd name="T14" fmla="*/ 1 w 128"/>
                  <a:gd name="T15" fmla="*/ 1 h 311"/>
                  <a:gd name="T16" fmla="*/ 1 w 128"/>
                  <a:gd name="T17" fmla="*/ 1 h 311"/>
                  <a:gd name="T18" fmla="*/ 0 w 128"/>
                  <a:gd name="T19" fmla="*/ 1 h 311"/>
                  <a:gd name="T20" fmla="*/ 1 w 128"/>
                  <a:gd name="T21" fmla="*/ 1 h 3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11"/>
                  <a:gd name="T35" fmla="*/ 128 w 128"/>
                  <a:gd name="T36" fmla="*/ 311 h 31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11">
                    <a:moveTo>
                      <a:pt x="58" y="18"/>
                    </a:moveTo>
                    <a:lnTo>
                      <a:pt x="93" y="0"/>
                    </a:lnTo>
                    <a:lnTo>
                      <a:pt x="110" y="18"/>
                    </a:lnTo>
                    <a:lnTo>
                      <a:pt x="122" y="63"/>
                    </a:lnTo>
                    <a:lnTo>
                      <a:pt x="128" y="126"/>
                    </a:lnTo>
                    <a:lnTo>
                      <a:pt x="122" y="195"/>
                    </a:lnTo>
                    <a:lnTo>
                      <a:pt x="104" y="259"/>
                    </a:lnTo>
                    <a:lnTo>
                      <a:pt x="75" y="305"/>
                    </a:lnTo>
                    <a:lnTo>
                      <a:pt x="35" y="311"/>
                    </a:lnTo>
                    <a:lnTo>
                      <a:pt x="0" y="218"/>
                    </a:lnTo>
                    <a:lnTo>
                      <a:pt x="58" y="18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090" name="Freeform 27"/>
              <p:cNvSpPr/>
              <p:nvPr/>
            </p:nvSpPr>
            <p:spPr bwMode="auto">
              <a:xfrm>
                <a:off x="3568" y="1609"/>
                <a:ext cx="72" cy="187"/>
              </a:xfrm>
              <a:custGeom>
                <a:avLst/>
                <a:gdLst>
                  <a:gd name="T0" fmla="*/ 1 w 126"/>
                  <a:gd name="T1" fmla="*/ 1 h 311"/>
                  <a:gd name="T2" fmla="*/ 1 w 126"/>
                  <a:gd name="T3" fmla="*/ 0 h 311"/>
                  <a:gd name="T4" fmla="*/ 1 w 126"/>
                  <a:gd name="T5" fmla="*/ 1 h 311"/>
                  <a:gd name="T6" fmla="*/ 1 w 126"/>
                  <a:gd name="T7" fmla="*/ 1 h 311"/>
                  <a:gd name="T8" fmla="*/ 0 w 126"/>
                  <a:gd name="T9" fmla="*/ 1 h 311"/>
                  <a:gd name="T10" fmla="*/ 1 w 126"/>
                  <a:gd name="T11" fmla="*/ 1 h 311"/>
                  <a:gd name="T12" fmla="*/ 1 w 126"/>
                  <a:gd name="T13" fmla="*/ 1 h 311"/>
                  <a:gd name="T14" fmla="*/ 1 w 126"/>
                  <a:gd name="T15" fmla="*/ 1 h 311"/>
                  <a:gd name="T16" fmla="*/ 1 w 126"/>
                  <a:gd name="T17" fmla="*/ 1 h 311"/>
                  <a:gd name="T18" fmla="*/ 1 w 126"/>
                  <a:gd name="T19" fmla="*/ 1 h 311"/>
                  <a:gd name="T20" fmla="*/ 1 w 126"/>
                  <a:gd name="T21" fmla="*/ 1 h 3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6"/>
                  <a:gd name="T34" fmla="*/ 0 h 311"/>
                  <a:gd name="T35" fmla="*/ 126 w 126"/>
                  <a:gd name="T36" fmla="*/ 311 h 31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6" h="311">
                    <a:moveTo>
                      <a:pt x="69" y="16"/>
                    </a:moveTo>
                    <a:lnTo>
                      <a:pt x="33" y="0"/>
                    </a:lnTo>
                    <a:lnTo>
                      <a:pt x="17" y="16"/>
                    </a:lnTo>
                    <a:lnTo>
                      <a:pt x="5" y="62"/>
                    </a:lnTo>
                    <a:lnTo>
                      <a:pt x="0" y="126"/>
                    </a:lnTo>
                    <a:lnTo>
                      <a:pt x="5" y="195"/>
                    </a:lnTo>
                    <a:lnTo>
                      <a:pt x="23" y="259"/>
                    </a:lnTo>
                    <a:lnTo>
                      <a:pt x="51" y="305"/>
                    </a:lnTo>
                    <a:lnTo>
                      <a:pt x="91" y="311"/>
                    </a:lnTo>
                    <a:lnTo>
                      <a:pt x="126" y="218"/>
                    </a:lnTo>
                    <a:lnTo>
                      <a:pt x="69" y="16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091" name="Freeform 28"/>
              <p:cNvSpPr/>
              <p:nvPr/>
            </p:nvSpPr>
            <p:spPr bwMode="auto">
              <a:xfrm>
                <a:off x="3584" y="1361"/>
                <a:ext cx="498" cy="750"/>
              </a:xfrm>
              <a:custGeom>
                <a:avLst/>
                <a:gdLst>
                  <a:gd name="T0" fmla="*/ 1 w 874"/>
                  <a:gd name="T1" fmla="*/ 1 h 1244"/>
                  <a:gd name="T2" fmla="*/ 1 w 874"/>
                  <a:gd name="T3" fmla="*/ 1 h 1244"/>
                  <a:gd name="T4" fmla="*/ 1 w 874"/>
                  <a:gd name="T5" fmla="*/ 1 h 1244"/>
                  <a:gd name="T6" fmla="*/ 1 w 874"/>
                  <a:gd name="T7" fmla="*/ 1 h 1244"/>
                  <a:gd name="T8" fmla="*/ 1 w 874"/>
                  <a:gd name="T9" fmla="*/ 1 h 1244"/>
                  <a:gd name="T10" fmla="*/ 1 w 874"/>
                  <a:gd name="T11" fmla="*/ 1 h 1244"/>
                  <a:gd name="T12" fmla="*/ 1 w 874"/>
                  <a:gd name="T13" fmla="*/ 1 h 1244"/>
                  <a:gd name="T14" fmla="*/ 1 w 874"/>
                  <a:gd name="T15" fmla="*/ 1 h 1244"/>
                  <a:gd name="T16" fmla="*/ 1 w 874"/>
                  <a:gd name="T17" fmla="*/ 1 h 1244"/>
                  <a:gd name="T18" fmla="*/ 1 w 874"/>
                  <a:gd name="T19" fmla="*/ 1 h 1244"/>
                  <a:gd name="T20" fmla="*/ 1 w 874"/>
                  <a:gd name="T21" fmla="*/ 1 h 1244"/>
                  <a:gd name="T22" fmla="*/ 1 w 874"/>
                  <a:gd name="T23" fmla="*/ 2 h 1244"/>
                  <a:gd name="T24" fmla="*/ 0 w 874"/>
                  <a:gd name="T25" fmla="*/ 2 h 1244"/>
                  <a:gd name="T26" fmla="*/ 0 w 874"/>
                  <a:gd name="T27" fmla="*/ 2 h 1244"/>
                  <a:gd name="T28" fmla="*/ 1 w 874"/>
                  <a:gd name="T29" fmla="*/ 2 h 1244"/>
                  <a:gd name="T30" fmla="*/ 1 w 874"/>
                  <a:gd name="T31" fmla="*/ 2 h 1244"/>
                  <a:gd name="T32" fmla="*/ 1 w 874"/>
                  <a:gd name="T33" fmla="*/ 2 h 1244"/>
                  <a:gd name="T34" fmla="*/ 1 w 874"/>
                  <a:gd name="T35" fmla="*/ 2 h 1244"/>
                  <a:gd name="T36" fmla="*/ 1 w 874"/>
                  <a:gd name="T37" fmla="*/ 2 h 1244"/>
                  <a:gd name="T38" fmla="*/ 1 w 874"/>
                  <a:gd name="T39" fmla="*/ 3 h 1244"/>
                  <a:gd name="T40" fmla="*/ 1 w 874"/>
                  <a:gd name="T41" fmla="*/ 3 h 1244"/>
                  <a:gd name="T42" fmla="*/ 1 w 874"/>
                  <a:gd name="T43" fmla="*/ 3 h 1244"/>
                  <a:gd name="T44" fmla="*/ 1 w 874"/>
                  <a:gd name="T45" fmla="*/ 3 h 1244"/>
                  <a:gd name="T46" fmla="*/ 1 w 874"/>
                  <a:gd name="T47" fmla="*/ 3 h 1244"/>
                  <a:gd name="T48" fmla="*/ 1 w 874"/>
                  <a:gd name="T49" fmla="*/ 2 h 1244"/>
                  <a:gd name="T50" fmla="*/ 1 w 874"/>
                  <a:gd name="T51" fmla="*/ 2 h 1244"/>
                  <a:gd name="T52" fmla="*/ 1 w 874"/>
                  <a:gd name="T53" fmla="*/ 2 h 1244"/>
                  <a:gd name="T54" fmla="*/ 1 w 874"/>
                  <a:gd name="T55" fmla="*/ 2 h 1244"/>
                  <a:gd name="T56" fmla="*/ 1 w 874"/>
                  <a:gd name="T57" fmla="*/ 2 h 1244"/>
                  <a:gd name="T58" fmla="*/ 1 w 874"/>
                  <a:gd name="T59" fmla="*/ 2 h 1244"/>
                  <a:gd name="T60" fmla="*/ 1 w 874"/>
                  <a:gd name="T61" fmla="*/ 2 h 1244"/>
                  <a:gd name="T62" fmla="*/ 1 w 874"/>
                  <a:gd name="T63" fmla="*/ 2 h 1244"/>
                  <a:gd name="T64" fmla="*/ 1 w 874"/>
                  <a:gd name="T65" fmla="*/ 2 h 1244"/>
                  <a:gd name="T66" fmla="*/ 1 w 874"/>
                  <a:gd name="T67" fmla="*/ 1 h 1244"/>
                  <a:gd name="T68" fmla="*/ 1 w 874"/>
                  <a:gd name="T69" fmla="*/ 1 h 1244"/>
                  <a:gd name="T70" fmla="*/ 1 w 874"/>
                  <a:gd name="T71" fmla="*/ 1 h 1244"/>
                  <a:gd name="T72" fmla="*/ 1 w 874"/>
                  <a:gd name="T73" fmla="*/ 1 h 1244"/>
                  <a:gd name="T74" fmla="*/ 1 w 874"/>
                  <a:gd name="T75" fmla="*/ 1 h 1244"/>
                  <a:gd name="T76" fmla="*/ 1 w 874"/>
                  <a:gd name="T77" fmla="*/ 1 h 1244"/>
                  <a:gd name="T78" fmla="*/ 1 w 874"/>
                  <a:gd name="T79" fmla="*/ 1 h 1244"/>
                  <a:gd name="T80" fmla="*/ 1 w 874"/>
                  <a:gd name="T81" fmla="*/ 1 h 1244"/>
                  <a:gd name="T82" fmla="*/ 1 w 874"/>
                  <a:gd name="T83" fmla="*/ 1 h 1244"/>
                  <a:gd name="T84" fmla="*/ 1 w 874"/>
                  <a:gd name="T85" fmla="*/ 1 h 1244"/>
                  <a:gd name="T86" fmla="*/ 1 w 874"/>
                  <a:gd name="T87" fmla="*/ 0 h 1244"/>
                  <a:gd name="T88" fmla="*/ 1 w 874"/>
                  <a:gd name="T89" fmla="*/ 1 h 124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74"/>
                  <a:gd name="T136" fmla="*/ 0 h 1244"/>
                  <a:gd name="T137" fmla="*/ 874 w 874"/>
                  <a:gd name="T138" fmla="*/ 1244 h 124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74" h="1244">
                    <a:moveTo>
                      <a:pt x="254" y="21"/>
                    </a:moveTo>
                    <a:lnTo>
                      <a:pt x="192" y="64"/>
                    </a:lnTo>
                    <a:lnTo>
                      <a:pt x="149" y="101"/>
                    </a:lnTo>
                    <a:lnTo>
                      <a:pt x="118" y="150"/>
                    </a:lnTo>
                    <a:lnTo>
                      <a:pt x="80" y="203"/>
                    </a:lnTo>
                    <a:lnTo>
                      <a:pt x="63" y="277"/>
                    </a:lnTo>
                    <a:lnTo>
                      <a:pt x="46" y="335"/>
                    </a:lnTo>
                    <a:lnTo>
                      <a:pt x="46" y="405"/>
                    </a:lnTo>
                    <a:lnTo>
                      <a:pt x="63" y="501"/>
                    </a:lnTo>
                    <a:lnTo>
                      <a:pt x="67" y="590"/>
                    </a:lnTo>
                    <a:lnTo>
                      <a:pt x="43" y="683"/>
                    </a:lnTo>
                    <a:lnTo>
                      <a:pt x="17" y="772"/>
                    </a:lnTo>
                    <a:lnTo>
                      <a:pt x="0" y="853"/>
                    </a:lnTo>
                    <a:lnTo>
                      <a:pt x="0" y="922"/>
                    </a:lnTo>
                    <a:lnTo>
                      <a:pt x="5" y="985"/>
                    </a:lnTo>
                    <a:lnTo>
                      <a:pt x="17" y="1036"/>
                    </a:lnTo>
                    <a:lnTo>
                      <a:pt x="41" y="1089"/>
                    </a:lnTo>
                    <a:lnTo>
                      <a:pt x="74" y="1128"/>
                    </a:lnTo>
                    <a:lnTo>
                      <a:pt x="115" y="1157"/>
                    </a:lnTo>
                    <a:lnTo>
                      <a:pt x="196" y="1207"/>
                    </a:lnTo>
                    <a:lnTo>
                      <a:pt x="286" y="1230"/>
                    </a:lnTo>
                    <a:lnTo>
                      <a:pt x="378" y="1244"/>
                    </a:lnTo>
                    <a:lnTo>
                      <a:pt x="465" y="1232"/>
                    </a:lnTo>
                    <a:lnTo>
                      <a:pt x="540" y="1218"/>
                    </a:lnTo>
                    <a:lnTo>
                      <a:pt x="621" y="1183"/>
                    </a:lnTo>
                    <a:lnTo>
                      <a:pt x="690" y="1149"/>
                    </a:lnTo>
                    <a:lnTo>
                      <a:pt x="747" y="1103"/>
                    </a:lnTo>
                    <a:lnTo>
                      <a:pt x="816" y="1022"/>
                    </a:lnTo>
                    <a:lnTo>
                      <a:pt x="845" y="979"/>
                    </a:lnTo>
                    <a:lnTo>
                      <a:pt x="862" y="922"/>
                    </a:lnTo>
                    <a:lnTo>
                      <a:pt x="873" y="864"/>
                    </a:lnTo>
                    <a:lnTo>
                      <a:pt x="874" y="811"/>
                    </a:lnTo>
                    <a:lnTo>
                      <a:pt x="864" y="745"/>
                    </a:lnTo>
                    <a:lnTo>
                      <a:pt x="853" y="683"/>
                    </a:lnTo>
                    <a:lnTo>
                      <a:pt x="837" y="563"/>
                    </a:lnTo>
                    <a:lnTo>
                      <a:pt x="845" y="503"/>
                    </a:lnTo>
                    <a:lnTo>
                      <a:pt x="864" y="437"/>
                    </a:lnTo>
                    <a:lnTo>
                      <a:pt x="873" y="319"/>
                    </a:lnTo>
                    <a:lnTo>
                      <a:pt x="864" y="213"/>
                    </a:lnTo>
                    <a:lnTo>
                      <a:pt x="845" y="141"/>
                    </a:lnTo>
                    <a:lnTo>
                      <a:pt x="805" y="92"/>
                    </a:lnTo>
                    <a:lnTo>
                      <a:pt x="704" y="42"/>
                    </a:lnTo>
                    <a:lnTo>
                      <a:pt x="586" y="11"/>
                    </a:lnTo>
                    <a:lnTo>
                      <a:pt x="393" y="0"/>
                    </a:lnTo>
                    <a:lnTo>
                      <a:pt x="254" y="21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1092" name="Group 29"/>
              <p:cNvGrpSpPr/>
              <p:nvPr/>
            </p:nvGrpSpPr>
            <p:grpSpPr bwMode="auto">
              <a:xfrm>
                <a:off x="3722" y="1678"/>
                <a:ext cx="245" cy="281"/>
                <a:chOff x="2802" y="2002"/>
                <a:chExt cx="216" cy="233"/>
              </a:xfrm>
            </p:grpSpPr>
            <p:sp>
              <p:nvSpPr>
                <p:cNvPr id="131110" name="Freeform 30"/>
                <p:cNvSpPr/>
                <p:nvPr/>
              </p:nvSpPr>
              <p:spPr bwMode="auto">
                <a:xfrm>
                  <a:off x="2802" y="2206"/>
                  <a:ext cx="216" cy="9"/>
                </a:xfrm>
                <a:custGeom>
                  <a:avLst/>
                  <a:gdLst>
                    <a:gd name="T0" fmla="*/ 0 w 431"/>
                    <a:gd name="T1" fmla="*/ 0 h 19"/>
                    <a:gd name="T2" fmla="*/ 1 w 431"/>
                    <a:gd name="T3" fmla="*/ 0 h 19"/>
                    <a:gd name="T4" fmla="*/ 1 w 431"/>
                    <a:gd name="T5" fmla="*/ 0 h 19"/>
                    <a:gd name="T6" fmla="*/ 1 w 431"/>
                    <a:gd name="T7" fmla="*/ 0 h 19"/>
                    <a:gd name="T8" fmla="*/ 1 w 431"/>
                    <a:gd name="T9" fmla="*/ 0 h 19"/>
                    <a:gd name="T10" fmla="*/ 1 w 431"/>
                    <a:gd name="T11" fmla="*/ 0 h 19"/>
                    <a:gd name="T12" fmla="*/ 1 w 431"/>
                    <a:gd name="T13" fmla="*/ 0 h 19"/>
                    <a:gd name="T14" fmla="*/ 1 w 431"/>
                    <a:gd name="T15" fmla="*/ 0 h 1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31"/>
                    <a:gd name="T25" fmla="*/ 0 h 19"/>
                    <a:gd name="T26" fmla="*/ 431 w 431"/>
                    <a:gd name="T27" fmla="*/ 19 h 1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31" h="19">
                      <a:moveTo>
                        <a:pt x="0" y="4"/>
                      </a:moveTo>
                      <a:lnTo>
                        <a:pt x="39" y="0"/>
                      </a:lnTo>
                      <a:lnTo>
                        <a:pt x="98" y="0"/>
                      </a:lnTo>
                      <a:lnTo>
                        <a:pt x="151" y="0"/>
                      </a:lnTo>
                      <a:lnTo>
                        <a:pt x="217" y="11"/>
                      </a:lnTo>
                      <a:lnTo>
                        <a:pt x="292" y="11"/>
                      </a:lnTo>
                      <a:lnTo>
                        <a:pt x="365" y="11"/>
                      </a:lnTo>
                      <a:lnTo>
                        <a:pt x="431" y="19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111" name="Freeform 31"/>
                <p:cNvSpPr/>
                <p:nvPr/>
              </p:nvSpPr>
              <p:spPr bwMode="auto">
                <a:xfrm>
                  <a:off x="2877" y="2232"/>
                  <a:ext cx="46" cy="3"/>
                </a:xfrm>
                <a:custGeom>
                  <a:avLst/>
                  <a:gdLst>
                    <a:gd name="T0" fmla="*/ 0 w 92"/>
                    <a:gd name="T1" fmla="*/ 1 h 5"/>
                    <a:gd name="T2" fmla="*/ 1 w 92"/>
                    <a:gd name="T3" fmla="*/ 0 h 5"/>
                    <a:gd name="T4" fmla="*/ 1 w 92"/>
                    <a:gd name="T5" fmla="*/ 1 h 5"/>
                    <a:gd name="T6" fmla="*/ 0 60000 65536"/>
                    <a:gd name="T7" fmla="*/ 0 60000 65536"/>
                    <a:gd name="T8" fmla="*/ 0 60000 65536"/>
                    <a:gd name="T9" fmla="*/ 0 w 92"/>
                    <a:gd name="T10" fmla="*/ 0 h 5"/>
                    <a:gd name="T11" fmla="*/ 92 w 92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2" h="5">
                      <a:moveTo>
                        <a:pt x="0" y="5"/>
                      </a:moveTo>
                      <a:lnTo>
                        <a:pt x="67" y="0"/>
                      </a:lnTo>
                      <a:lnTo>
                        <a:pt x="92" y="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112" name="Freeform 32"/>
                <p:cNvSpPr/>
                <p:nvPr/>
              </p:nvSpPr>
              <p:spPr bwMode="auto">
                <a:xfrm>
                  <a:off x="2859" y="2002"/>
                  <a:ext cx="101" cy="155"/>
                </a:xfrm>
                <a:custGeom>
                  <a:avLst/>
                  <a:gdLst>
                    <a:gd name="T0" fmla="*/ 1 w 202"/>
                    <a:gd name="T1" fmla="*/ 0 h 309"/>
                    <a:gd name="T2" fmla="*/ 1 w 202"/>
                    <a:gd name="T3" fmla="*/ 1 h 309"/>
                    <a:gd name="T4" fmla="*/ 1 w 202"/>
                    <a:gd name="T5" fmla="*/ 1 h 309"/>
                    <a:gd name="T6" fmla="*/ 1 w 202"/>
                    <a:gd name="T7" fmla="*/ 1 h 309"/>
                    <a:gd name="T8" fmla="*/ 1 w 202"/>
                    <a:gd name="T9" fmla="*/ 1 h 309"/>
                    <a:gd name="T10" fmla="*/ 1 w 202"/>
                    <a:gd name="T11" fmla="*/ 1 h 309"/>
                    <a:gd name="T12" fmla="*/ 1 w 202"/>
                    <a:gd name="T13" fmla="*/ 1 h 309"/>
                    <a:gd name="T14" fmla="*/ 1 w 202"/>
                    <a:gd name="T15" fmla="*/ 1 h 309"/>
                    <a:gd name="T16" fmla="*/ 1 w 202"/>
                    <a:gd name="T17" fmla="*/ 1 h 309"/>
                    <a:gd name="T18" fmla="*/ 1 w 202"/>
                    <a:gd name="T19" fmla="*/ 1 h 309"/>
                    <a:gd name="T20" fmla="*/ 1 w 202"/>
                    <a:gd name="T21" fmla="*/ 1 h 309"/>
                    <a:gd name="T22" fmla="*/ 1 w 202"/>
                    <a:gd name="T23" fmla="*/ 1 h 309"/>
                    <a:gd name="T24" fmla="*/ 0 w 202"/>
                    <a:gd name="T25" fmla="*/ 1 h 30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2"/>
                    <a:gd name="T40" fmla="*/ 0 h 309"/>
                    <a:gd name="T41" fmla="*/ 202 w 202"/>
                    <a:gd name="T42" fmla="*/ 309 h 30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2" h="309">
                      <a:moveTo>
                        <a:pt x="138" y="0"/>
                      </a:moveTo>
                      <a:lnTo>
                        <a:pt x="132" y="53"/>
                      </a:lnTo>
                      <a:lnTo>
                        <a:pt x="143" y="104"/>
                      </a:lnTo>
                      <a:lnTo>
                        <a:pt x="155" y="139"/>
                      </a:lnTo>
                      <a:lnTo>
                        <a:pt x="177" y="190"/>
                      </a:lnTo>
                      <a:lnTo>
                        <a:pt x="189" y="223"/>
                      </a:lnTo>
                      <a:lnTo>
                        <a:pt x="202" y="264"/>
                      </a:lnTo>
                      <a:lnTo>
                        <a:pt x="189" y="293"/>
                      </a:lnTo>
                      <a:lnTo>
                        <a:pt x="173" y="303"/>
                      </a:lnTo>
                      <a:lnTo>
                        <a:pt x="143" y="309"/>
                      </a:lnTo>
                      <a:lnTo>
                        <a:pt x="109" y="293"/>
                      </a:lnTo>
                      <a:lnTo>
                        <a:pt x="63" y="287"/>
                      </a:lnTo>
                      <a:lnTo>
                        <a:pt x="0" y="297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1093" name="Group 33"/>
              <p:cNvGrpSpPr/>
              <p:nvPr/>
            </p:nvGrpSpPr>
            <p:grpSpPr bwMode="auto">
              <a:xfrm>
                <a:off x="3697" y="1559"/>
                <a:ext cx="326" cy="32"/>
                <a:chOff x="2780" y="1904"/>
                <a:chExt cx="287" cy="26"/>
              </a:xfrm>
            </p:grpSpPr>
            <p:sp>
              <p:nvSpPr>
                <p:cNvPr id="131108" name="Freeform 34"/>
                <p:cNvSpPr/>
                <p:nvPr/>
              </p:nvSpPr>
              <p:spPr bwMode="auto">
                <a:xfrm>
                  <a:off x="2780" y="1904"/>
                  <a:ext cx="116" cy="24"/>
                </a:xfrm>
                <a:custGeom>
                  <a:avLst/>
                  <a:gdLst>
                    <a:gd name="T0" fmla="*/ 0 w 232"/>
                    <a:gd name="T1" fmla="*/ 0 h 49"/>
                    <a:gd name="T2" fmla="*/ 1 w 232"/>
                    <a:gd name="T3" fmla="*/ 0 h 49"/>
                    <a:gd name="T4" fmla="*/ 1 w 232"/>
                    <a:gd name="T5" fmla="*/ 0 h 49"/>
                    <a:gd name="T6" fmla="*/ 1 w 232"/>
                    <a:gd name="T7" fmla="*/ 0 h 49"/>
                    <a:gd name="T8" fmla="*/ 1 w 232"/>
                    <a:gd name="T9" fmla="*/ 0 h 49"/>
                    <a:gd name="T10" fmla="*/ 1 w 232"/>
                    <a:gd name="T11" fmla="*/ 0 h 49"/>
                    <a:gd name="T12" fmla="*/ 1 w 232"/>
                    <a:gd name="T13" fmla="*/ 0 h 49"/>
                    <a:gd name="T14" fmla="*/ 1 w 232"/>
                    <a:gd name="T15" fmla="*/ 0 h 49"/>
                    <a:gd name="T16" fmla="*/ 1 w 232"/>
                    <a:gd name="T17" fmla="*/ 0 h 49"/>
                    <a:gd name="T18" fmla="*/ 1 w 232"/>
                    <a:gd name="T19" fmla="*/ 0 h 49"/>
                    <a:gd name="T20" fmla="*/ 1 w 232"/>
                    <a:gd name="T21" fmla="*/ 0 h 49"/>
                    <a:gd name="T22" fmla="*/ 1 w 232"/>
                    <a:gd name="T23" fmla="*/ 0 h 49"/>
                    <a:gd name="T24" fmla="*/ 1 w 232"/>
                    <a:gd name="T25" fmla="*/ 0 h 49"/>
                    <a:gd name="T26" fmla="*/ 1 w 232"/>
                    <a:gd name="T27" fmla="*/ 0 h 49"/>
                    <a:gd name="T28" fmla="*/ 1 w 232"/>
                    <a:gd name="T29" fmla="*/ 0 h 49"/>
                    <a:gd name="T30" fmla="*/ 1 w 232"/>
                    <a:gd name="T31" fmla="*/ 0 h 49"/>
                    <a:gd name="T32" fmla="*/ 0 w 232"/>
                    <a:gd name="T33" fmla="*/ 0 h 4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32"/>
                    <a:gd name="T52" fmla="*/ 0 h 49"/>
                    <a:gd name="T53" fmla="*/ 232 w 232"/>
                    <a:gd name="T54" fmla="*/ 49 h 4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32" h="49">
                      <a:moveTo>
                        <a:pt x="0" y="49"/>
                      </a:moveTo>
                      <a:lnTo>
                        <a:pt x="33" y="28"/>
                      </a:lnTo>
                      <a:lnTo>
                        <a:pt x="64" y="14"/>
                      </a:lnTo>
                      <a:lnTo>
                        <a:pt x="98" y="6"/>
                      </a:lnTo>
                      <a:lnTo>
                        <a:pt x="126" y="3"/>
                      </a:lnTo>
                      <a:lnTo>
                        <a:pt x="148" y="0"/>
                      </a:lnTo>
                      <a:lnTo>
                        <a:pt x="187" y="11"/>
                      </a:lnTo>
                      <a:lnTo>
                        <a:pt x="232" y="25"/>
                      </a:lnTo>
                      <a:lnTo>
                        <a:pt x="230" y="38"/>
                      </a:lnTo>
                      <a:lnTo>
                        <a:pt x="211" y="41"/>
                      </a:lnTo>
                      <a:lnTo>
                        <a:pt x="187" y="33"/>
                      </a:lnTo>
                      <a:lnTo>
                        <a:pt x="146" y="29"/>
                      </a:lnTo>
                      <a:lnTo>
                        <a:pt x="120" y="28"/>
                      </a:lnTo>
                      <a:lnTo>
                        <a:pt x="96" y="33"/>
                      </a:lnTo>
                      <a:lnTo>
                        <a:pt x="64" y="41"/>
                      </a:lnTo>
                      <a:lnTo>
                        <a:pt x="36" y="46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1109" name="Freeform 35"/>
                <p:cNvSpPr/>
                <p:nvPr/>
              </p:nvSpPr>
              <p:spPr bwMode="auto">
                <a:xfrm>
                  <a:off x="2954" y="1906"/>
                  <a:ext cx="113" cy="24"/>
                </a:xfrm>
                <a:custGeom>
                  <a:avLst/>
                  <a:gdLst>
                    <a:gd name="T0" fmla="*/ 1 w 226"/>
                    <a:gd name="T1" fmla="*/ 1 h 48"/>
                    <a:gd name="T2" fmla="*/ 1 w 226"/>
                    <a:gd name="T3" fmla="*/ 1 h 48"/>
                    <a:gd name="T4" fmla="*/ 1 w 226"/>
                    <a:gd name="T5" fmla="*/ 1 h 48"/>
                    <a:gd name="T6" fmla="*/ 1 w 226"/>
                    <a:gd name="T7" fmla="*/ 1 h 48"/>
                    <a:gd name="T8" fmla="*/ 1 w 226"/>
                    <a:gd name="T9" fmla="*/ 1 h 48"/>
                    <a:gd name="T10" fmla="*/ 1 w 226"/>
                    <a:gd name="T11" fmla="*/ 0 h 48"/>
                    <a:gd name="T12" fmla="*/ 1 w 226"/>
                    <a:gd name="T13" fmla="*/ 1 h 48"/>
                    <a:gd name="T14" fmla="*/ 0 w 226"/>
                    <a:gd name="T15" fmla="*/ 1 h 48"/>
                    <a:gd name="T16" fmla="*/ 1 w 226"/>
                    <a:gd name="T17" fmla="*/ 1 h 48"/>
                    <a:gd name="T18" fmla="*/ 1 w 226"/>
                    <a:gd name="T19" fmla="*/ 1 h 48"/>
                    <a:gd name="T20" fmla="*/ 1 w 226"/>
                    <a:gd name="T21" fmla="*/ 1 h 48"/>
                    <a:gd name="T22" fmla="*/ 1 w 226"/>
                    <a:gd name="T23" fmla="*/ 1 h 48"/>
                    <a:gd name="T24" fmla="*/ 1 w 226"/>
                    <a:gd name="T25" fmla="*/ 1 h 48"/>
                    <a:gd name="T26" fmla="*/ 1 w 226"/>
                    <a:gd name="T27" fmla="*/ 1 h 48"/>
                    <a:gd name="T28" fmla="*/ 1 w 226"/>
                    <a:gd name="T29" fmla="*/ 1 h 48"/>
                    <a:gd name="T30" fmla="*/ 1 w 226"/>
                    <a:gd name="T31" fmla="*/ 1 h 48"/>
                    <a:gd name="T32" fmla="*/ 1 w 226"/>
                    <a:gd name="T33" fmla="*/ 1 h 4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26"/>
                    <a:gd name="T52" fmla="*/ 0 h 48"/>
                    <a:gd name="T53" fmla="*/ 226 w 226"/>
                    <a:gd name="T54" fmla="*/ 48 h 4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26" h="48">
                      <a:moveTo>
                        <a:pt x="226" y="48"/>
                      </a:moveTo>
                      <a:lnTo>
                        <a:pt x="194" y="26"/>
                      </a:lnTo>
                      <a:lnTo>
                        <a:pt x="162" y="13"/>
                      </a:lnTo>
                      <a:lnTo>
                        <a:pt x="131" y="6"/>
                      </a:lnTo>
                      <a:lnTo>
                        <a:pt x="104" y="2"/>
                      </a:lnTo>
                      <a:lnTo>
                        <a:pt x="83" y="0"/>
                      </a:lnTo>
                      <a:lnTo>
                        <a:pt x="45" y="10"/>
                      </a:lnTo>
                      <a:lnTo>
                        <a:pt x="0" y="23"/>
                      </a:lnTo>
                      <a:lnTo>
                        <a:pt x="3" y="37"/>
                      </a:lnTo>
                      <a:lnTo>
                        <a:pt x="21" y="40"/>
                      </a:lnTo>
                      <a:lnTo>
                        <a:pt x="45" y="32"/>
                      </a:lnTo>
                      <a:lnTo>
                        <a:pt x="85" y="29"/>
                      </a:lnTo>
                      <a:lnTo>
                        <a:pt x="110" y="26"/>
                      </a:lnTo>
                      <a:lnTo>
                        <a:pt x="133" y="32"/>
                      </a:lnTo>
                      <a:lnTo>
                        <a:pt x="162" y="40"/>
                      </a:lnTo>
                      <a:lnTo>
                        <a:pt x="191" y="46"/>
                      </a:lnTo>
                      <a:lnTo>
                        <a:pt x="226" y="48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1094" name="Freeform 36"/>
              <p:cNvSpPr/>
              <p:nvPr/>
            </p:nvSpPr>
            <p:spPr bwMode="auto">
              <a:xfrm>
                <a:off x="3597" y="1296"/>
                <a:ext cx="514" cy="355"/>
              </a:xfrm>
              <a:custGeom>
                <a:avLst/>
                <a:gdLst>
                  <a:gd name="T0" fmla="*/ 1 w 903"/>
                  <a:gd name="T1" fmla="*/ 1 h 586"/>
                  <a:gd name="T2" fmla="*/ 1 w 903"/>
                  <a:gd name="T3" fmla="*/ 1 h 586"/>
                  <a:gd name="T4" fmla="*/ 1 w 903"/>
                  <a:gd name="T5" fmla="*/ 1 h 586"/>
                  <a:gd name="T6" fmla="*/ 1 w 903"/>
                  <a:gd name="T7" fmla="*/ 1 h 586"/>
                  <a:gd name="T8" fmla="*/ 1 w 903"/>
                  <a:gd name="T9" fmla="*/ 1 h 586"/>
                  <a:gd name="T10" fmla="*/ 1 w 903"/>
                  <a:gd name="T11" fmla="*/ 1 h 586"/>
                  <a:gd name="T12" fmla="*/ 1 w 903"/>
                  <a:gd name="T13" fmla="*/ 1 h 586"/>
                  <a:gd name="T14" fmla="*/ 1 w 903"/>
                  <a:gd name="T15" fmla="*/ 1 h 586"/>
                  <a:gd name="T16" fmla="*/ 1 w 903"/>
                  <a:gd name="T17" fmla="*/ 1 h 586"/>
                  <a:gd name="T18" fmla="*/ 1 w 903"/>
                  <a:gd name="T19" fmla="*/ 1 h 586"/>
                  <a:gd name="T20" fmla="*/ 1 w 903"/>
                  <a:gd name="T21" fmla="*/ 1 h 586"/>
                  <a:gd name="T22" fmla="*/ 1 w 903"/>
                  <a:gd name="T23" fmla="*/ 1 h 586"/>
                  <a:gd name="T24" fmla="*/ 1 w 903"/>
                  <a:gd name="T25" fmla="*/ 1 h 586"/>
                  <a:gd name="T26" fmla="*/ 1 w 903"/>
                  <a:gd name="T27" fmla="*/ 1 h 586"/>
                  <a:gd name="T28" fmla="*/ 1 w 903"/>
                  <a:gd name="T29" fmla="*/ 1 h 586"/>
                  <a:gd name="T30" fmla="*/ 1 w 903"/>
                  <a:gd name="T31" fmla="*/ 1 h 586"/>
                  <a:gd name="T32" fmla="*/ 1 w 903"/>
                  <a:gd name="T33" fmla="*/ 1 h 586"/>
                  <a:gd name="T34" fmla="*/ 1 w 903"/>
                  <a:gd name="T35" fmla="*/ 1 h 586"/>
                  <a:gd name="T36" fmla="*/ 1 w 903"/>
                  <a:gd name="T37" fmla="*/ 1 h 586"/>
                  <a:gd name="T38" fmla="*/ 1 w 903"/>
                  <a:gd name="T39" fmla="*/ 1 h 586"/>
                  <a:gd name="T40" fmla="*/ 1 w 903"/>
                  <a:gd name="T41" fmla="*/ 1 h 586"/>
                  <a:gd name="T42" fmla="*/ 1 w 903"/>
                  <a:gd name="T43" fmla="*/ 1 h 586"/>
                  <a:gd name="T44" fmla="*/ 1 w 903"/>
                  <a:gd name="T45" fmla="*/ 1 h 586"/>
                  <a:gd name="T46" fmla="*/ 1 w 903"/>
                  <a:gd name="T47" fmla="*/ 1 h 586"/>
                  <a:gd name="T48" fmla="*/ 1 w 903"/>
                  <a:gd name="T49" fmla="*/ 1 h 586"/>
                  <a:gd name="T50" fmla="*/ 1 w 903"/>
                  <a:gd name="T51" fmla="*/ 1 h 586"/>
                  <a:gd name="T52" fmla="*/ 1 w 903"/>
                  <a:gd name="T53" fmla="*/ 1 h 586"/>
                  <a:gd name="T54" fmla="*/ 1 w 903"/>
                  <a:gd name="T55" fmla="*/ 1 h 586"/>
                  <a:gd name="T56" fmla="*/ 1 w 903"/>
                  <a:gd name="T57" fmla="*/ 1 h 586"/>
                  <a:gd name="T58" fmla="*/ 1 w 903"/>
                  <a:gd name="T59" fmla="*/ 1 h 586"/>
                  <a:gd name="T60" fmla="*/ 1 w 903"/>
                  <a:gd name="T61" fmla="*/ 1 h 586"/>
                  <a:gd name="T62" fmla="*/ 1 w 903"/>
                  <a:gd name="T63" fmla="*/ 1 h 586"/>
                  <a:gd name="T64" fmla="*/ 1 w 903"/>
                  <a:gd name="T65" fmla="*/ 1 h 586"/>
                  <a:gd name="T66" fmla="*/ 1 w 903"/>
                  <a:gd name="T67" fmla="*/ 0 h 586"/>
                  <a:gd name="T68" fmla="*/ 1 w 903"/>
                  <a:gd name="T69" fmla="*/ 1 h 586"/>
                  <a:gd name="T70" fmla="*/ 1 w 903"/>
                  <a:gd name="T71" fmla="*/ 1 h 586"/>
                  <a:gd name="T72" fmla="*/ 1 w 903"/>
                  <a:gd name="T73" fmla="*/ 1 h 586"/>
                  <a:gd name="T74" fmla="*/ 1 w 903"/>
                  <a:gd name="T75" fmla="*/ 1 h 586"/>
                  <a:gd name="T76" fmla="*/ 1 w 903"/>
                  <a:gd name="T77" fmla="*/ 1 h 586"/>
                  <a:gd name="T78" fmla="*/ 1 w 903"/>
                  <a:gd name="T79" fmla="*/ 1 h 586"/>
                  <a:gd name="T80" fmla="*/ 0 w 903"/>
                  <a:gd name="T81" fmla="*/ 1 h 586"/>
                  <a:gd name="T82" fmla="*/ 0 w 903"/>
                  <a:gd name="T83" fmla="*/ 1 h 586"/>
                  <a:gd name="T84" fmla="*/ 0 w 903"/>
                  <a:gd name="T85" fmla="*/ 1 h 586"/>
                  <a:gd name="T86" fmla="*/ 1 w 903"/>
                  <a:gd name="T87" fmla="*/ 1 h 58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03"/>
                  <a:gd name="T133" fmla="*/ 0 h 586"/>
                  <a:gd name="T134" fmla="*/ 903 w 903"/>
                  <a:gd name="T135" fmla="*/ 586 h 58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03" h="586">
                    <a:moveTo>
                      <a:pt x="23" y="580"/>
                    </a:moveTo>
                    <a:lnTo>
                      <a:pt x="67" y="586"/>
                    </a:lnTo>
                    <a:lnTo>
                      <a:pt x="57" y="503"/>
                    </a:lnTo>
                    <a:lnTo>
                      <a:pt x="110" y="428"/>
                    </a:lnTo>
                    <a:lnTo>
                      <a:pt x="114" y="337"/>
                    </a:lnTo>
                    <a:lnTo>
                      <a:pt x="179" y="286"/>
                    </a:lnTo>
                    <a:lnTo>
                      <a:pt x="179" y="212"/>
                    </a:lnTo>
                    <a:lnTo>
                      <a:pt x="235" y="207"/>
                    </a:lnTo>
                    <a:lnTo>
                      <a:pt x="287" y="166"/>
                    </a:lnTo>
                    <a:lnTo>
                      <a:pt x="372" y="217"/>
                    </a:lnTo>
                    <a:lnTo>
                      <a:pt x="390" y="189"/>
                    </a:lnTo>
                    <a:lnTo>
                      <a:pt x="476" y="217"/>
                    </a:lnTo>
                    <a:lnTo>
                      <a:pt x="453" y="166"/>
                    </a:lnTo>
                    <a:lnTo>
                      <a:pt x="563" y="229"/>
                    </a:lnTo>
                    <a:lnTo>
                      <a:pt x="574" y="189"/>
                    </a:lnTo>
                    <a:lnTo>
                      <a:pt x="673" y="252"/>
                    </a:lnTo>
                    <a:lnTo>
                      <a:pt x="724" y="240"/>
                    </a:lnTo>
                    <a:lnTo>
                      <a:pt x="752" y="303"/>
                    </a:lnTo>
                    <a:lnTo>
                      <a:pt x="787" y="296"/>
                    </a:lnTo>
                    <a:lnTo>
                      <a:pt x="814" y="341"/>
                    </a:lnTo>
                    <a:lnTo>
                      <a:pt x="790" y="421"/>
                    </a:lnTo>
                    <a:lnTo>
                      <a:pt x="799" y="488"/>
                    </a:lnTo>
                    <a:lnTo>
                      <a:pt x="820" y="574"/>
                    </a:lnTo>
                    <a:lnTo>
                      <a:pt x="845" y="574"/>
                    </a:lnTo>
                    <a:lnTo>
                      <a:pt x="872" y="517"/>
                    </a:lnTo>
                    <a:lnTo>
                      <a:pt x="890" y="463"/>
                    </a:lnTo>
                    <a:lnTo>
                      <a:pt x="903" y="383"/>
                    </a:lnTo>
                    <a:lnTo>
                      <a:pt x="890" y="264"/>
                    </a:lnTo>
                    <a:lnTo>
                      <a:pt x="844" y="182"/>
                    </a:lnTo>
                    <a:lnTo>
                      <a:pt x="810" y="132"/>
                    </a:lnTo>
                    <a:lnTo>
                      <a:pt x="752" y="79"/>
                    </a:lnTo>
                    <a:lnTo>
                      <a:pt x="667" y="40"/>
                    </a:lnTo>
                    <a:lnTo>
                      <a:pt x="580" y="16"/>
                    </a:lnTo>
                    <a:lnTo>
                      <a:pt x="453" y="0"/>
                    </a:lnTo>
                    <a:lnTo>
                      <a:pt x="337" y="16"/>
                    </a:lnTo>
                    <a:lnTo>
                      <a:pt x="258" y="22"/>
                    </a:lnTo>
                    <a:lnTo>
                      <a:pt x="196" y="44"/>
                    </a:lnTo>
                    <a:lnTo>
                      <a:pt x="121" y="90"/>
                    </a:lnTo>
                    <a:lnTo>
                      <a:pt x="57" y="172"/>
                    </a:lnTo>
                    <a:lnTo>
                      <a:pt x="29" y="223"/>
                    </a:lnTo>
                    <a:lnTo>
                      <a:pt x="0" y="326"/>
                    </a:lnTo>
                    <a:lnTo>
                      <a:pt x="0" y="440"/>
                    </a:lnTo>
                    <a:lnTo>
                      <a:pt x="0" y="516"/>
                    </a:lnTo>
                    <a:lnTo>
                      <a:pt x="23" y="580"/>
                    </a:lnTo>
                    <a:close/>
                  </a:path>
                </a:pathLst>
              </a:custGeom>
              <a:solidFill>
                <a:srgbClr val="804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1095" name="Group 37"/>
              <p:cNvGrpSpPr/>
              <p:nvPr/>
            </p:nvGrpSpPr>
            <p:grpSpPr bwMode="auto">
              <a:xfrm>
                <a:off x="3597" y="1603"/>
                <a:ext cx="490" cy="151"/>
                <a:chOff x="2692" y="1940"/>
                <a:chExt cx="431" cy="125"/>
              </a:xfrm>
            </p:grpSpPr>
            <p:grpSp>
              <p:nvGrpSpPr>
                <p:cNvPr id="131096" name="Group 38"/>
                <p:cNvGrpSpPr/>
                <p:nvPr/>
              </p:nvGrpSpPr>
              <p:grpSpPr bwMode="auto">
                <a:xfrm>
                  <a:off x="2692" y="1940"/>
                  <a:ext cx="431" cy="125"/>
                  <a:chOff x="2692" y="1940"/>
                  <a:chExt cx="431" cy="125"/>
                </a:xfrm>
              </p:grpSpPr>
              <p:sp>
                <p:nvSpPr>
                  <p:cNvPr id="131103" name="Freeform 39"/>
                  <p:cNvSpPr/>
                  <p:nvPr/>
                </p:nvSpPr>
                <p:spPr bwMode="auto">
                  <a:xfrm>
                    <a:off x="2756" y="1940"/>
                    <a:ext cx="155" cy="124"/>
                  </a:xfrm>
                  <a:custGeom>
                    <a:avLst/>
                    <a:gdLst>
                      <a:gd name="T0" fmla="*/ 1 w 309"/>
                      <a:gd name="T1" fmla="*/ 1 h 246"/>
                      <a:gd name="T2" fmla="*/ 1 w 309"/>
                      <a:gd name="T3" fmla="*/ 0 h 246"/>
                      <a:gd name="T4" fmla="*/ 1 w 309"/>
                      <a:gd name="T5" fmla="*/ 0 h 246"/>
                      <a:gd name="T6" fmla="*/ 1 w 309"/>
                      <a:gd name="T7" fmla="*/ 1 h 246"/>
                      <a:gd name="T8" fmla="*/ 1 w 309"/>
                      <a:gd name="T9" fmla="*/ 1 h 246"/>
                      <a:gd name="T10" fmla="*/ 1 w 309"/>
                      <a:gd name="T11" fmla="*/ 1 h 246"/>
                      <a:gd name="T12" fmla="*/ 1 w 309"/>
                      <a:gd name="T13" fmla="*/ 1 h 246"/>
                      <a:gd name="T14" fmla="*/ 1 w 309"/>
                      <a:gd name="T15" fmla="*/ 1 h 246"/>
                      <a:gd name="T16" fmla="*/ 1 w 309"/>
                      <a:gd name="T17" fmla="*/ 1 h 246"/>
                      <a:gd name="T18" fmla="*/ 1 w 309"/>
                      <a:gd name="T19" fmla="*/ 1 h 246"/>
                      <a:gd name="T20" fmla="*/ 1 w 309"/>
                      <a:gd name="T21" fmla="*/ 1 h 246"/>
                      <a:gd name="T22" fmla="*/ 1 w 309"/>
                      <a:gd name="T23" fmla="*/ 1 h 246"/>
                      <a:gd name="T24" fmla="*/ 1 w 309"/>
                      <a:gd name="T25" fmla="*/ 1 h 246"/>
                      <a:gd name="T26" fmla="*/ 1 w 309"/>
                      <a:gd name="T27" fmla="*/ 1 h 246"/>
                      <a:gd name="T28" fmla="*/ 1 w 309"/>
                      <a:gd name="T29" fmla="*/ 1 h 246"/>
                      <a:gd name="T30" fmla="*/ 1 w 309"/>
                      <a:gd name="T31" fmla="*/ 1 h 246"/>
                      <a:gd name="T32" fmla="*/ 1 w 309"/>
                      <a:gd name="T33" fmla="*/ 1 h 246"/>
                      <a:gd name="T34" fmla="*/ 1 w 309"/>
                      <a:gd name="T35" fmla="*/ 1 h 246"/>
                      <a:gd name="T36" fmla="*/ 1 w 309"/>
                      <a:gd name="T37" fmla="*/ 1 h 246"/>
                      <a:gd name="T38" fmla="*/ 1 w 309"/>
                      <a:gd name="T39" fmla="*/ 1 h 246"/>
                      <a:gd name="T40" fmla="*/ 1 w 309"/>
                      <a:gd name="T41" fmla="*/ 1 h 246"/>
                      <a:gd name="T42" fmla="*/ 0 w 309"/>
                      <a:gd name="T43" fmla="*/ 1 h 246"/>
                      <a:gd name="T44" fmla="*/ 0 w 309"/>
                      <a:gd name="T45" fmla="*/ 1 h 246"/>
                      <a:gd name="T46" fmla="*/ 0 w 309"/>
                      <a:gd name="T47" fmla="*/ 1 h 246"/>
                      <a:gd name="T48" fmla="*/ 1 w 309"/>
                      <a:gd name="T49" fmla="*/ 1 h 24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09"/>
                      <a:gd name="T76" fmla="*/ 0 h 246"/>
                      <a:gd name="T77" fmla="*/ 309 w 309"/>
                      <a:gd name="T78" fmla="*/ 246 h 24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09" h="246">
                        <a:moveTo>
                          <a:pt x="30" y="13"/>
                        </a:moveTo>
                        <a:lnTo>
                          <a:pt x="88" y="0"/>
                        </a:lnTo>
                        <a:lnTo>
                          <a:pt x="150" y="0"/>
                        </a:lnTo>
                        <a:lnTo>
                          <a:pt x="243" y="7"/>
                        </a:lnTo>
                        <a:lnTo>
                          <a:pt x="276" y="13"/>
                        </a:lnTo>
                        <a:lnTo>
                          <a:pt x="309" y="29"/>
                        </a:lnTo>
                        <a:lnTo>
                          <a:pt x="309" y="65"/>
                        </a:lnTo>
                        <a:lnTo>
                          <a:pt x="309" y="105"/>
                        </a:lnTo>
                        <a:lnTo>
                          <a:pt x="299" y="142"/>
                        </a:lnTo>
                        <a:lnTo>
                          <a:pt x="288" y="167"/>
                        </a:lnTo>
                        <a:lnTo>
                          <a:pt x="279" y="190"/>
                        </a:lnTo>
                        <a:lnTo>
                          <a:pt x="266" y="208"/>
                        </a:lnTo>
                        <a:lnTo>
                          <a:pt x="248" y="225"/>
                        </a:lnTo>
                        <a:lnTo>
                          <a:pt x="218" y="235"/>
                        </a:lnTo>
                        <a:lnTo>
                          <a:pt x="180" y="242"/>
                        </a:lnTo>
                        <a:lnTo>
                          <a:pt x="137" y="246"/>
                        </a:lnTo>
                        <a:lnTo>
                          <a:pt x="103" y="242"/>
                        </a:lnTo>
                        <a:lnTo>
                          <a:pt x="75" y="237"/>
                        </a:lnTo>
                        <a:lnTo>
                          <a:pt x="47" y="225"/>
                        </a:lnTo>
                        <a:lnTo>
                          <a:pt x="23" y="204"/>
                        </a:lnTo>
                        <a:lnTo>
                          <a:pt x="11" y="184"/>
                        </a:lnTo>
                        <a:lnTo>
                          <a:pt x="0" y="133"/>
                        </a:lnTo>
                        <a:lnTo>
                          <a:pt x="0" y="87"/>
                        </a:lnTo>
                        <a:lnTo>
                          <a:pt x="0" y="41"/>
                        </a:lnTo>
                        <a:lnTo>
                          <a:pt x="30" y="13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104" name="Freeform 40"/>
                  <p:cNvSpPr/>
                  <p:nvPr/>
                </p:nvSpPr>
                <p:spPr bwMode="auto">
                  <a:xfrm>
                    <a:off x="2932" y="1943"/>
                    <a:ext cx="154" cy="122"/>
                  </a:xfrm>
                  <a:custGeom>
                    <a:avLst/>
                    <a:gdLst>
                      <a:gd name="T0" fmla="*/ 1 w 308"/>
                      <a:gd name="T1" fmla="*/ 0 h 245"/>
                      <a:gd name="T2" fmla="*/ 1 w 308"/>
                      <a:gd name="T3" fmla="*/ 0 h 245"/>
                      <a:gd name="T4" fmla="*/ 1 w 308"/>
                      <a:gd name="T5" fmla="*/ 0 h 245"/>
                      <a:gd name="T6" fmla="*/ 1 w 308"/>
                      <a:gd name="T7" fmla="*/ 0 h 245"/>
                      <a:gd name="T8" fmla="*/ 1 w 308"/>
                      <a:gd name="T9" fmla="*/ 0 h 245"/>
                      <a:gd name="T10" fmla="*/ 1 w 308"/>
                      <a:gd name="T11" fmla="*/ 0 h 245"/>
                      <a:gd name="T12" fmla="*/ 0 w 308"/>
                      <a:gd name="T13" fmla="*/ 0 h 245"/>
                      <a:gd name="T14" fmla="*/ 0 w 308"/>
                      <a:gd name="T15" fmla="*/ 0 h 245"/>
                      <a:gd name="T16" fmla="*/ 1 w 308"/>
                      <a:gd name="T17" fmla="*/ 0 h 245"/>
                      <a:gd name="T18" fmla="*/ 1 w 308"/>
                      <a:gd name="T19" fmla="*/ 0 h 245"/>
                      <a:gd name="T20" fmla="*/ 1 w 308"/>
                      <a:gd name="T21" fmla="*/ 0 h 245"/>
                      <a:gd name="T22" fmla="*/ 1 w 308"/>
                      <a:gd name="T23" fmla="*/ 0 h 245"/>
                      <a:gd name="T24" fmla="*/ 1 w 308"/>
                      <a:gd name="T25" fmla="*/ 0 h 245"/>
                      <a:gd name="T26" fmla="*/ 1 w 308"/>
                      <a:gd name="T27" fmla="*/ 0 h 245"/>
                      <a:gd name="T28" fmla="*/ 1 w 308"/>
                      <a:gd name="T29" fmla="*/ 0 h 245"/>
                      <a:gd name="T30" fmla="*/ 1 w 308"/>
                      <a:gd name="T31" fmla="*/ 0 h 245"/>
                      <a:gd name="T32" fmla="*/ 1 w 308"/>
                      <a:gd name="T33" fmla="*/ 0 h 245"/>
                      <a:gd name="T34" fmla="*/ 1 w 308"/>
                      <a:gd name="T35" fmla="*/ 0 h 245"/>
                      <a:gd name="T36" fmla="*/ 1 w 308"/>
                      <a:gd name="T37" fmla="*/ 0 h 245"/>
                      <a:gd name="T38" fmla="*/ 1 w 308"/>
                      <a:gd name="T39" fmla="*/ 0 h 245"/>
                      <a:gd name="T40" fmla="*/ 1 w 308"/>
                      <a:gd name="T41" fmla="*/ 0 h 245"/>
                      <a:gd name="T42" fmla="*/ 1 w 308"/>
                      <a:gd name="T43" fmla="*/ 0 h 245"/>
                      <a:gd name="T44" fmla="*/ 1 w 308"/>
                      <a:gd name="T45" fmla="*/ 0 h 245"/>
                      <a:gd name="T46" fmla="*/ 1 w 308"/>
                      <a:gd name="T47" fmla="*/ 0 h 245"/>
                      <a:gd name="T48" fmla="*/ 1 w 308"/>
                      <a:gd name="T49" fmla="*/ 0 h 245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08"/>
                      <a:gd name="T76" fmla="*/ 0 h 245"/>
                      <a:gd name="T77" fmla="*/ 308 w 308"/>
                      <a:gd name="T78" fmla="*/ 245 h 245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08" h="245">
                        <a:moveTo>
                          <a:pt x="269" y="12"/>
                        </a:moveTo>
                        <a:lnTo>
                          <a:pt x="212" y="2"/>
                        </a:lnTo>
                        <a:lnTo>
                          <a:pt x="158" y="2"/>
                        </a:lnTo>
                        <a:lnTo>
                          <a:pt x="107" y="0"/>
                        </a:lnTo>
                        <a:lnTo>
                          <a:pt x="61" y="3"/>
                        </a:lnTo>
                        <a:lnTo>
                          <a:pt x="28" y="12"/>
                        </a:lnTo>
                        <a:lnTo>
                          <a:pt x="0" y="26"/>
                        </a:lnTo>
                        <a:lnTo>
                          <a:pt x="0" y="107"/>
                        </a:lnTo>
                        <a:lnTo>
                          <a:pt x="8" y="153"/>
                        </a:lnTo>
                        <a:lnTo>
                          <a:pt x="22" y="185"/>
                        </a:lnTo>
                        <a:lnTo>
                          <a:pt x="39" y="207"/>
                        </a:lnTo>
                        <a:lnTo>
                          <a:pt x="57" y="220"/>
                        </a:lnTo>
                        <a:lnTo>
                          <a:pt x="80" y="232"/>
                        </a:lnTo>
                        <a:lnTo>
                          <a:pt x="102" y="239"/>
                        </a:lnTo>
                        <a:lnTo>
                          <a:pt x="128" y="242"/>
                        </a:lnTo>
                        <a:lnTo>
                          <a:pt x="157" y="245"/>
                        </a:lnTo>
                        <a:lnTo>
                          <a:pt x="205" y="242"/>
                        </a:lnTo>
                        <a:lnTo>
                          <a:pt x="235" y="235"/>
                        </a:lnTo>
                        <a:lnTo>
                          <a:pt x="262" y="226"/>
                        </a:lnTo>
                        <a:lnTo>
                          <a:pt x="283" y="200"/>
                        </a:lnTo>
                        <a:lnTo>
                          <a:pt x="297" y="168"/>
                        </a:lnTo>
                        <a:lnTo>
                          <a:pt x="308" y="134"/>
                        </a:lnTo>
                        <a:lnTo>
                          <a:pt x="308" y="87"/>
                        </a:lnTo>
                        <a:lnTo>
                          <a:pt x="308" y="42"/>
                        </a:lnTo>
                        <a:lnTo>
                          <a:pt x="269" y="12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105" name="Freeform 41"/>
                  <p:cNvSpPr/>
                  <p:nvPr/>
                </p:nvSpPr>
                <p:spPr bwMode="auto">
                  <a:xfrm>
                    <a:off x="2911" y="1958"/>
                    <a:ext cx="22" cy="16"/>
                  </a:xfrm>
                  <a:custGeom>
                    <a:avLst/>
                    <a:gdLst>
                      <a:gd name="T0" fmla="*/ 0 w 45"/>
                      <a:gd name="T1" fmla="*/ 0 h 33"/>
                      <a:gd name="T2" fmla="*/ 0 w 45"/>
                      <a:gd name="T3" fmla="*/ 0 h 33"/>
                      <a:gd name="T4" fmla="*/ 0 w 45"/>
                      <a:gd name="T5" fmla="*/ 0 h 33"/>
                      <a:gd name="T6" fmla="*/ 0 w 45"/>
                      <a:gd name="T7" fmla="*/ 0 h 33"/>
                      <a:gd name="T8" fmla="*/ 0 w 45"/>
                      <a:gd name="T9" fmla="*/ 0 h 33"/>
                      <a:gd name="T10" fmla="*/ 0 w 45"/>
                      <a:gd name="T11" fmla="*/ 0 h 33"/>
                      <a:gd name="T12" fmla="*/ 0 w 45"/>
                      <a:gd name="T13" fmla="*/ 0 h 33"/>
                      <a:gd name="T14" fmla="*/ 0 w 45"/>
                      <a:gd name="T15" fmla="*/ 0 h 33"/>
                      <a:gd name="T16" fmla="*/ 0 w 45"/>
                      <a:gd name="T17" fmla="*/ 0 h 33"/>
                      <a:gd name="T18" fmla="*/ 0 w 45"/>
                      <a:gd name="T19" fmla="*/ 0 h 33"/>
                      <a:gd name="T20" fmla="*/ 0 w 45"/>
                      <a:gd name="T21" fmla="*/ 0 h 3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5"/>
                      <a:gd name="T34" fmla="*/ 0 h 33"/>
                      <a:gd name="T35" fmla="*/ 45 w 45"/>
                      <a:gd name="T36" fmla="*/ 33 h 33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5" h="33">
                        <a:moveTo>
                          <a:pt x="0" y="10"/>
                        </a:moveTo>
                        <a:lnTo>
                          <a:pt x="7" y="3"/>
                        </a:lnTo>
                        <a:lnTo>
                          <a:pt x="17" y="0"/>
                        </a:lnTo>
                        <a:lnTo>
                          <a:pt x="31" y="0"/>
                        </a:lnTo>
                        <a:lnTo>
                          <a:pt x="41" y="6"/>
                        </a:lnTo>
                        <a:lnTo>
                          <a:pt x="45" y="31"/>
                        </a:lnTo>
                        <a:lnTo>
                          <a:pt x="34" y="29"/>
                        </a:lnTo>
                        <a:lnTo>
                          <a:pt x="25" y="24"/>
                        </a:lnTo>
                        <a:lnTo>
                          <a:pt x="13" y="29"/>
                        </a:lnTo>
                        <a:lnTo>
                          <a:pt x="2" y="33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106" name="Freeform 42"/>
                  <p:cNvSpPr/>
                  <p:nvPr/>
                </p:nvSpPr>
                <p:spPr bwMode="auto">
                  <a:xfrm>
                    <a:off x="2692" y="1951"/>
                    <a:ext cx="65" cy="26"/>
                  </a:xfrm>
                  <a:custGeom>
                    <a:avLst/>
                    <a:gdLst>
                      <a:gd name="T0" fmla="*/ 1 w 128"/>
                      <a:gd name="T1" fmla="*/ 1 h 52"/>
                      <a:gd name="T2" fmla="*/ 1 w 128"/>
                      <a:gd name="T3" fmla="*/ 1 h 52"/>
                      <a:gd name="T4" fmla="*/ 1 w 128"/>
                      <a:gd name="T5" fmla="*/ 1 h 52"/>
                      <a:gd name="T6" fmla="*/ 0 w 128"/>
                      <a:gd name="T7" fmla="*/ 0 h 52"/>
                      <a:gd name="T8" fmla="*/ 1 w 128"/>
                      <a:gd name="T9" fmla="*/ 1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8"/>
                      <a:gd name="T16" fmla="*/ 0 h 52"/>
                      <a:gd name="T17" fmla="*/ 128 w 128"/>
                      <a:gd name="T18" fmla="*/ 52 h 5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8" h="52">
                        <a:moveTo>
                          <a:pt x="128" y="17"/>
                        </a:moveTo>
                        <a:lnTo>
                          <a:pt x="128" y="52"/>
                        </a:lnTo>
                        <a:lnTo>
                          <a:pt x="14" y="20"/>
                        </a:lnTo>
                        <a:lnTo>
                          <a:pt x="0" y="0"/>
                        </a:lnTo>
                        <a:lnTo>
                          <a:pt x="128" y="17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107" name="Freeform 43"/>
                  <p:cNvSpPr/>
                  <p:nvPr/>
                </p:nvSpPr>
                <p:spPr bwMode="auto">
                  <a:xfrm>
                    <a:off x="3085" y="1950"/>
                    <a:ext cx="38" cy="27"/>
                  </a:xfrm>
                  <a:custGeom>
                    <a:avLst/>
                    <a:gdLst>
                      <a:gd name="T0" fmla="*/ 0 w 74"/>
                      <a:gd name="T1" fmla="*/ 1 h 54"/>
                      <a:gd name="T2" fmla="*/ 0 w 74"/>
                      <a:gd name="T3" fmla="*/ 1 h 54"/>
                      <a:gd name="T4" fmla="*/ 1 w 74"/>
                      <a:gd name="T5" fmla="*/ 1 h 54"/>
                      <a:gd name="T6" fmla="*/ 1 w 74"/>
                      <a:gd name="T7" fmla="*/ 0 h 54"/>
                      <a:gd name="T8" fmla="*/ 0 w 74"/>
                      <a:gd name="T9" fmla="*/ 1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"/>
                      <a:gd name="T16" fmla="*/ 0 h 54"/>
                      <a:gd name="T17" fmla="*/ 74 w 74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" h="54">
                        <a:moveTo>
                          <a:pt x="0" y="29"/>
                        </a:moveTo>
                        <a:lnTo>
                          <a:pt x="0" y="54"/>
                        </a:lnTo>
                        <a:lnTo>
                          <a:pt x="70" y="22"/>
                        </a:lnTo>
                        <a:lnTo>
                          <a:pt x="74" y="0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1097" name="Group 44"/>
                <p:cNvGrpSpPr/>
                <p:nvPr/>
              </p:nvGrpSpPr>
              <p:grpSpPr bwMode="auto">
                <a:xfrm>
                  <a:off x="2803" y="1970"/>
                  <a:ext cx="67" cy="57"/>
                  <a:chOff x="2803" y="1970"/>
                  <a:chExt cx="67" cy="57"/>
                </a:xfrm>
              </p:grpSpPr>
              <p:sp>
                <p:nvSpPr>
                  <p:cNvPr id="131101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2803" y="1970"/>
                    <a:ext cx="67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1102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2826" y="1976"/>
                    <a:ext cx="35" cy="36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1098" name="Group 47"/>
                <p:cNvGrpSpPr/>
                <p:nvPr/>
              </p:nvGrpSpPr>
              <p:grpSpPr bwMode="auto">
                <a:xfrm>
                  <a:off x="2975" y="1975"/>
                  <a:ext cx="67" cy="57"/>
                  <a:chOff x="2975" y="1975"/>
                  <a:chExt cx="67" cy="57"/>
                </a:xfrm>
              </p:grpSpPr>
              <p:sp>
                <p:nvSpPr>
                  <p:cNvPr id="131099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2975" y="1975"/>
                    <a:ext cx="67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1100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2998" y="1982"/>
                    <a:ext cx="35" cy="35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85433" y="3174683"/>
            <a:ext cx="8145462" cy="519112"/>
          </a:xfrm>
          <a:prstGeom prst="roundRect">
            <a:avLst/>
          </a:prstGeom>
          <a:solidFill>
            <a:schemeClr val="bg1"/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800" b="1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0" y="0"/>
          <a:ext cx="914400" cy="1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1" name="Equation" r:id="rId1" imgW="457835" imgH="629920" progId="Equation.DSMT4">
                  <p:embed/>
                </p:oleObj>
              </mc:Choice>
              <mc:Fallback>
                <p:oleObj name="Equation" r:id="rId1" imgW="457835" imgH="6299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" cy="17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8" name="Rectangle 3"/>
          <p:cNvSpPr>
            <a:spLocks noChangeArrowheads="1"/>
          </p:cNvSpPr>
          <p:nvPr/>
        </p:nvSpPr>
        <p:spPr bwMode="auto">
          <a:xfrm>
            <a:off x="2835275" y="447675"/>
            <a:ext cx="38973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32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一、边缘分布函数 </a:t>
            </a:r>
            <a:endParaRPr kumimoji="1" lang="zh-CN" altLang="en-US" sz="3200" b="1">
              <a:solidFill>
                <a:srgbClr val="3333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307204" name="Text Box 4"/>
          <p:cNvSpPr txBox="1">
            <a:spLocks noChangeArrowheads="1"/>
          </p:cNvSpPr>
          <p:nvPr/>
        </p:nvSpPr>
        <p:spPr bwMode="auto">
          <a:xfrm>
            <a:off x="2132013" y="1238250"/>
            <a:ext cx="2327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07205" name="Object 5"/>
          <p:cNvGraphicFramePr>
            <a:graphicFrameLocks noChangeAspect="1"/>
          </p:cNvGraphicFramePr>
          <p:nvPr/>
        </p:nvGraphicFramePr>
        <p:xfrm>
          <a:off x="4276725" y="1303338"/>
          <a:ext cx="358933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2" name="Equation" r:id="rId3" imgW="1625600" imgH="177800" progId="Equation.DSMT4">
                  <p:embed/>
                </p:oleObj>
              </mc:Choice>
              <mc:Fallback>
                <p:oleObj name="Equation" r:id="rId3" imgW="1625600" imgH="177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725" y="1303338"/>
                        <a:ext cx="3589338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06" name="Object 6"/>
          <p:cNvGraphicFramePr>
            <a:graphicFrameLocks noChangeAspect="1"/>
          </p:cNvGraphicFramePr>
          <p:nvPr/>
        </p:nvGraphicFramePr>
        <p:xfrm>
          <a:off x="3808413" y="1864360"/>
          <a:ext cx="9001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3" name="Equation" r:id="rId5" imgW="355600" imgH="177800" progId="Equation.DSMT4">
                  <p:embed/>
                </p:oleObj>
              </mc:Choice>
              <mc:Fallback>
                <p:oleObj name="Equation" r:id="rId5" imgW="355600" imgH="177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1864360"/>
                        <a:ext cx="9001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07" name="Text Box 7"/>
          <p:cNvSpPr txBox="1">
            <a:spLocks noChangeArrowheads="1"/>
          </p:cNvSpPr>
          <p:nvPr/>
        </p:nvSpPr>
        <p:spPr bwMode="auto">
          <a:xfrm>
            <a:off x="7789863" y="1227138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分别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07208" name="Text Box 8"/>
          <p:cNvSpPr txBox="1">
            <a:spLocks noChangeArrowheads="1"/>
          </p:cNvSpPr>
          <p:nvPr/>
        </p:nvSpPr>
        <p:spPr bwMode="auto">
          <a:xfrm>
            <a:off x="1614488" y="1802448"/>
            <a:ext cx="2327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07209" name="Text Box 9"/>
          <p:cNvSpPr txBox="1">
            <a:spLocks noChangeArrowheads="1"/>
          </p:cNvSpPr>
          <p:nvPr/>
        </p:nvSpPr>
        <p:spPr bwMode="auto">
          <a:xfrm>
            <a:off x="749300" y="122713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7210" name="Object 10"/>
          <p:cNvGraphicFramePr>
            <a:graphicFrameLocks noChangeAspect="1"/>
          </p:cNvGraphicFramePr>
          <p:nvPr/>
        </p:nvGraphicFramePr>
        <p:xfrm>
          <a:off x="1217613" y="1312863"/>
          <a:ext cx="99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4" name="Equation" r:id="rId7" imgW="533400" imgH="203200" progId="Equation.DSMT4">
                  <p:embed/>
                </p:oleObj>
              </mc:Choice>
              <mc:Fallback>
                <p:oleObj name="Equation" r:id="rId7" imgW="533400" imgH="203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1312863"/>
                        <a:ext cx="99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11" name="Text Box 11"/>
          <p:cNvSpPr txBox="1">
            <a:spLocks noChangeArrowheads="1"/>
          </p:cNvSpPr>
          <p:nvPr/>
        </p:nvSpPr>
        <p:spPr bwMode="auto">
          <a:xfrm>
            <a:off x="179388" y="177387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7212" name="Object 12"/>
          <p:cNvGraphicFramePr>
            <a:graphicFrameLocks noChangeAspect="1"/>
          </p:cNvGraphicFramePr>
          <p:nvPr/>
        </p:nvGraphicFramePr>
        <p:xfrm>
          <a:off x="5118100" y="1883410"/>
          <a:ext cx="9001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5" name="Equation" r:id="rId9" imgW="355600" imgH="177800" progId="Equation.DSMT4">
                  <p:embed/>
                </p:oleObj>
              </mc:Choice>
              <mc:Fallback>
                <p:oleObj name="Equation" r:id="rId9" imgW="355600" imgH="177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100" y="1883410"/>
                        <a:ext cx="90011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13" name="Text Box 13"/>
          <p:cNvSpPr txBox="1">
            <a:spLocks noChangeArrowheads="1"/>
          </p:cNvSpPr>
          <p:nvPr/>
        </p:nvSpPr>
        <p:spPr bwMode="auto">
          <a:xfrm>
            <a:off x="4692650" y="183261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07214" name="Rectangle 14"/>
          <p:cNvSpPr>
            <a:spLocks noChangeArrowheads="1"/>
          </p:cNvSpPr>
          <p:nvPr/>
        </p:nvSpPr>
        <p:spPr bwMode="auto">
          <a:xfrm>
            <a:off x="479425" y="2420938"/>
            <a:ext cx="3100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</a:t>
            </a:r>
            <a:r>
              <a:rPr kumimoji="1" lang="zh-CN" altLang="en-US" sz="2800" b="1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边缘分布函数</a:t>
            </a: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. </a:t>
            </a:r>
            <a:endParaRPr kumimoji="1" lang="en-US" altLang="zh-CN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07215" name="Object 15"/>
          <p:cNvGraphicFramePr>
            <a:graphicFrameLocks noChangeAspect="1"/>
          </p:cNvGraphicFramePr>
          <p:nvPr/>
        </p:nvGraphicFramePr>
        <p:xfrm>
          <a:off x="7799388" y="1954848"/>
          <a:ext cx="3810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6" name="Equation" r:id="rId11" imgW="177800" imgH="152400" progId="Equation.DSMT4">
                  <p:embed/>
                </p:oleObj>
              </mc:Choice>
              <mc:Fallback>
                <p:oleObj name="Equation" r:id="rId11" imgW="177800" imgH="152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9388" y="1954848"/>
                        <a:ext cx="3810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16" name="Object 16"/>
          <p:cNvGraphicFramePr>
            <a:graphicFrameLocks noChangeAspect="1"/>
          </p:cNvGraphicFramePr>
          <p:nvPr/>
        </p:nvGraphicFramePr>
        <p:xfrm>
          <a:off x="303213" y="2497138"/>
          <a:ext cx="334962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7" name="Equation" r:id="rId13" imgW="127000" imgH="152400" progId="Equation.DSMT4">
                  <p:embed/>
                </p:oleObj>
              </mc:Choice>
              <mc:Fallback>
                <p:oleObj name="Equation" r:id="rId13" imgW="127000" imgH="1524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2497138"/>
                        <a:ext cx="334962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17" name="Text Box 17"/>
          <p:cNvSpPr txBox="1">
            <a:spLocks noChangeArrowheads="1"/>
          </p:cNvSpPr>
          <p:nvPr/>
        </p:nvSpPr>
        <p:spPr bwMode="auto">
          <a:xfrm>
            <a:off x="5894388" y="1835785"/>
            <a:ext cx="19700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，称为关于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07218" name="Text Box 18"/>
          <p:cNvSpPr txBox="1">
            <a:spLocks noChangeArrowheads="1"/>
          </p:cNvSpPr>
          <p:nvPr/>
        </p:nvSpPr>
        <p:spPr bwMode="auto">
          <a:xfrm>
            <a:off x="8104188" y="1878648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和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07220" name="Object 20"/>
          <p:cNvGraphicFramePr>
            <a:graphicFrameLocks noChangeAspect="1"/>
          </p:cNvGraphicFramePr>
          <p:nvPr/>
        </p:nvGraphicFramePr>
        <p:xfrm>
          <a:off x="1343343" y="5532438"/>
          <a:ext cx="747553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8" name="Equation" r:id="rId15" imgW="2959100" imgH="165100" progId="Equation.DSMT4">
                  <p:embed/>
                </p:oleObj>
              </mc:Choice>
              <mc:Fallback>
                <p:oleObj name="Equation" r:id="rId15" imgW="2959100" imgH="1651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343" y="5532438"/>
                        <a:ext cx="747553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2" name="Object 22"/>
          <p:cNvGraphicFramePr>
            <a:graphicFrameLocks noChangeAspect="1"/>
          </p:cNvGraphicFramePr>
          <p:nvPr/>
        </p:nvGraphicFramePr>
        <p:xfrm>
          <a:off x="608013" y="1846898"/>
          <a:ext cx="1066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9" name="Equation" r:id="rId17" imgW="406400" imgH="177800" progId="Equation.DSMT4">
                  <p:embed/>
                </p:oleObj>
              </mc:Choice>
              <mc:Fallback>
                <p:oleObj name="Equation" r:id="rId17" imgW="406400" imgH="1778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1846898"/>
                        <a:ext cx="10668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881698" y="4015423"/>
          <a:ext cx="1331912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0" name="Equation" r:id="rId19" imgW="647700" imgH="228600" progId="Equation.3">
                  <p:embed/>
                </p:oleObj>
              </mc:Choice>
              <mc:Fallback>
                <p:oleObj name="Equation" r:id="rId19" imgW="6477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698" y="4015423"/>
                        <a:ext cx="1331912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/>
        </p:nvGraphicFramePr>
        <p:xfrm>
          <a:off x="2296160" y="4053523"/>
          <a:ext cx="15541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1" name="Equation" r:id="rId21" imgW="762000" imgH="203200" progId="Equation.3">
                  <p:embed/>
                </p:oleObj>
              </mc:Choice>
              <mc:Fallback>
                <p:oleObj name="Equation" r:id="rId21" imgW="762000" imgH="203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6160" y="4053523"/>
                        <a:ext cx="15541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4"/>
          <p:cNvGraphicFramePr>
            <a:graphicFrameLocks noChangeAspect="1"/>
          </p:cNvGraphicFramePr>
          <p:nvPr/>
        </p:nvGraphicFramePr>
        <p:xfrm>
          <a:off x="3850323" y="4053523"/>
          <a:ext cx="29511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2" name="Equation" r:id="rId23" imgW="1511300" imgH="203200" progId="Equation.3">
                  <p:embed/>
                </p:oleObj>
              </mc:Choice>
              <mc:Fallback>
                <p:oleObj name="Equation" r:id="rId23" imgW="1511300" imgH="203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0323" y="4053523"/>
                        <a:ext cx="295116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5"/>
          <p:cNvGraphicFramePr>
            <a:graphicFrameLocks noChangeAspect="1"/>
          </p:cNvGraphicFramePr>
          <p:nvPr/>
        </p:nvGraphicFramePr>
        <p:xfrm>
          <a:off x="6730048" y="4053523"/>
          <a:ext cx="17446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3" name="公式" r:id="rId25" imgW="863600" imgH="203200" progId="Equation.3">
                  <p:embed/>
                </p:oleObj>
              </mc:Choice>
              <mc:Fallback>
                <p:oleObj name="公式" r:id="rId25" imgW="863600" imgH="2032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0048" y="4053523"/>
                        <a:ext cx="174466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392748" y="4721860"/>
            <a:ext cx="1612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同理可得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9" name="Object 27"/>
          <p:cNvGraphicFramePr>
            <a:graphicFrameLocks noChangeAspect="1"/>
          </p:cNvGraphicFramePr>
          <p:nvPr/>
        </p:nvGraphicFramePr>
        <p:xfrm>
          <a:off x="2050098" y="4723448"/>
          <a:ext cx="13017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4" name="Equation" r:id="rId27" imgW="635000" imgH="228600" progId="Equation.3">
                  <p:embed/>
                </p:oleObj>
              </mc:Choice>
              <mc:Fallback>
                <p:oleObj name="Equation" r:id="rId27" imgW="63500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0098" y="4723448"/>
                        <a:ext cx="130175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8"/>
          <p:cNvGraphicFramePr>
            <a:graphicFrameLocks noChangeAspect="1"/>
          </p:cNvGraphicFramePr>
          <p:nvPr/>
        </p:nvGraphicFramePr>
        <p:xfrm>
          <a:off x="3308985" y="4782185"/>
          <a:ext cx="1524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5" name="Equation" r:id="rId29" imgW="749300" imgH="203200" progId="Equation.DSMT4">
                  <p:embed/>
                </p:oleObj>
              </mc:Choice>
              <mc:Fallback>
                <p:oleObj name="Equation" r:id="rId29" imgW="749300" imgH="2032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lum bright="-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985" y="4782185"/>
                        <a:ext cx="1524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240983" y="3174683"/>
            <a:ext cx="8105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研究问题：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已知联合分布，怎样求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的边缘分布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7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7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7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7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7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7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7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7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07204" grpId="0" autoUpdateAnimBg="0" build="p"/>
      <p:bldP spid="307207" grpId="0" autoUpdateAnimBg="0" build="p"/>
      <p:bldP spid="307208" grpId="0" autoUpdateAnimBg="0" build="p"/>
      <p:bldP spid="307209" grpId="0" autoUpdateAnimBg="0" build="p"/>
      <p:bldP spid="307211" grpId="0" autoUpdateAnimBg="0" build="p"/>
      <p:bldP spid="307213" grpId="0" autoUpdateAnimBg="0" build="p"/>
      <p:bldP spid="307214" grpId="0" autoUpdateAnimBg="0" build="p"/>
      <p:bldP spid="307217" grpId="0" autoUpdateAnimBg="0" build="p"/>
      <p:bldP spid="307218" grpId="0" autoUpdateAnimBg="0" build="p"/>
      <p:bldP spid="28" grpId="0" autoUpdateAnimBg="0" build="p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227" name="Object 3"/>
          <p:cNvGraphicFramePr>
            <a:graphicFrameLocks noChangeAspect="1"/>
          </p:cNvGraphicFramePr>
          <p:nvPr/>
        </p:nvGraphicFramePr>
        <p:xfrm>
          <a:off x="1306513" y="4648200"/>
          <a:ext cx="59436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name="Equation" r:id="rId1" imgW="3251200" imgH="584200" progId="Equation.DSMT4">
                  <p:embed/>
                </p:oleObj>
              </mc:Choice>
              <mc:Fallback>
                <p:oleObj name="Equation" r:id="rId1" imgW="3251200" imgH="584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4648200"/>
                        <a:ext cx="594360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28" name="Text Box 4"/>
          <p:cNvSpPr txBox="1">
            <a:spLocks noChangeArrowheads="1"/>
          </p:cNvSpPr>
          <p:nvPr/>
        </p:nvSpPr>
        <p:spPr bwMode="auto">
          <a:xfrm>
            <a:off x="544513" y="3789363"/>
            <a:ext cx="5413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08229" name="Text Box 5"/>
          <p:cNvSpPr txBox="1">
            <a:spLocks noChangeArrowheads="1"/>
          </p:cNvSpPr>
          <p:nvPr/>
        </p:nvSpPr>
        <p:spPr bwMode="auto">
          <a:xfrm>
            <a:off x="3211513" y="3817938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的边缘分布函数为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08230" name="Object 6"/>
          <p:cNvGraphicFramePr>
            <a:graphicFrameLocks noChangeAspect="1"/>
          </p:cNvGraphicFramePr>
          <p:nvPr/>
        </p:nvGraphicFramePr>
        <p:xfrm>
          <a:off x="2898775" y="3879850"/>
          <a:ext cx="4572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8" name="Equation" r:id="rId3" imgW="139700" imgH="127000" progId="Equation.DSMT4">
                  <p:embed/>
                </p:oleObj>
              </mc:Choice>
              <mc:Fallback>
                <p:oleObj name="Equation" r:id="rId3" imgW="139700" imgH="127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3879850"/>
                        <a:ext cx="4572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31" name="Object 7"/>
          <p:cNvGraphicFramePr>
            <a:graphicFrameLocks noChangeAspect="1"/>
          </p:cNvGraphicFramePr>
          <p:nvPr/>
        </p:nvGraphicFramePr>
        <p:xfrm>
          <a:off x="1284288" y="3887788"/>
          <a:ext cx="99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9" name="Equation" r:id="rId5" imgW="533400" imgH="203200" progId="Equation.DSMT4">
                  <p:embed/>
                </p:oleObj>
              </mc:Choice>
              <mc:Fallback>
                <p:oleObj name="Equation" r:id="rId5" imgW="533400" imgH="203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3887788"/>
                        <a:ext cx="99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32" name="Text Box 8"/>
          <p:cNvSpPr txBox="1">
            <a:spLocks noChangeArrowheads="1"/>
          </p:cNvSpPr>
          <p:nvPr/>
        </p:nvSpPr>
        <p:spPr bwMode="auto">
          <a:xfrm>
            <a:off x="2174875" y="380365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关于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1759" name="Rectangle 10"/>
          <p:cNvSpPr>
            <a:spLocks noChangeArrowheads="1"/>
          </p:cNvSpPr>
          <p:nvPr/>
        </p:nvSpPr>
        <p:spPr bwMode="auto">
          <a:xfrm>
            <a:off x="468313" y="765175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1749" name="Object 11"/>
          <p:cNvGraphicFramePr>
            <a:graphicFrameLocks noChangeAspect="1"/>
          </p:cNvGraphicFramePr>
          <p:nvPr/>
        </p:nvGraphicFramePr>
        <p:xfrm>
          <a:off x="1992313" y="827088"/>
          <a:ext cx="10668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0" name="Equation" r:id="rId7" imgW="533400" imgH="203200" progId="Equation.DSMT4">
                  <p:embed/>
                </p:oleObj>
              </mc:Choice>
              <mc:Fallback>
                <p:oleObj name="Equation" r:id="rId7" imgW="533400" imgH="203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827088"/>
                        <a:ext cx="10668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0" name="Text Box 12"/>
          <p:cNvSpPr txBox="1">
            <a:spLocks noChangeArrowheads="1"/>
          </p:cNvSpPr>
          <p:nvPr/>
        </p:nvSpPr>
        <p:spPr bwMode="auto">
          <a:xfrm>
            <a:off x="2951163" y="765175"/>
            <a:ext cx="2327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1750" name="Object 13"/>
          <p:cNvGraphicFramePr>
            <a:graphicFrameLocks noChangeAspect="1"/>
          </p:cNvGraphicFramePr>
          <p:nvPr/>
        </p:nvGraphicFramePr>
        <p:xfrm>
          <a:off x="6183313" y="2517775"/>
          <a:ext cx="9001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1" name="Equation" r:id="rId9" imgW="355600" imgH="177800" progId="Equation.DSMT4">
                  <p:embed/>
                </p:oleObj>
              </mc:Choice>
              <mc:Fallback>
                <p:oleObj name="Equation" r:id="rId9" imgW="355600" imgH="177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313" y="2517775"/>
                        <a:ext cx="9001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1" name="Text Box 14"/>
          <p:cNvSpPr txBox="1">
            <a:spLocks noChangeArrowheads="1"/>
          </p:cNvSpPr>
          <p:nvPr/>
        </p:nvSpPr>
        <p:spPr bwMode="auto">
          <a:xfrm>
            <a:off x="3608388" y="2470150"/>
            <a:ext cx="2684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的边缘分布函数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1751" name="Object 15"/>
          <p:cNvGraphicFramePr>
            <a:graphicFrameLocks noChangeAspect="1"/>
          </p:cNvGraphicFramePr>
          <p:nvPr/>
        </p:nvGraphicFramePr>
        <p:xfrm>
          <a:off x="7500938" y="2536825"/>
          <a:ext cx="10445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2" name="Equation" r:id="rId11" imgW="431800" imgH="177800" progId="Equation.DSMT4">
                  <p:embed/>
                </p:oleObj>
              </mc:Choice>
              <mc:Fallback>
                <p:oleObj name="Equation" r:id="rId11" imgW="431800" imgH="177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0938" y="2536825"/>
                        <a:ext cx="10445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2" name="Text Box 16"/>
          <p:cNvSpPr txBox="1">
            <a:spLocks noChangeArrowheads="1"/>
          </p:cNvSpPr>
          <p:nvPr/>
        </p:nvSpPr>
        <p:spPr bwMode="auto">
          <a:xfrm>
            <a:off x="7021513" y="24860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1763" name="Text Box 17"/>
          <p:cNvSpPr txBox="1">
            <a:spLocks noChangeArrowheads="1"/>
          </p:cNvSpPr>
          <p:nvPr/>
        </p:nvSpPr>
        <p:spPr bwMode="auto">
          <a:xfrm>
            <a:off x="468313" y="24415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1752" name="Object 18"/>
          <p:cNvGraphicFramePr>
            <a:graphicFrameLocks noChangeAspect="1"/>
          </p:cNvGraphicFramePr>
          <p:nvPr/>
        </p:nvGraphicFramePr>
        <p:xfrm>
          <a:off x="925513" y="2525713"/>
          <a:ext cx="99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3" name="Equation" r:id="rId13" imgW="533400" imgH="203200" progId="Equation.DSMT4">
                  <p:embed/>
                </p:oleObj>
              </mc:Choice>
              <mc:Fallback>
                <p:oleObj name="Equation" r:id="rId13" imgW="533400" imgH="203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2525713"/>
                        <a:ext cx="99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4" name="Text Box 19"/>
          <p:cNvSpPr txBox="1">
            <a:spLocks noChangeArrowheads="1"/>
          </p:cNvSpPr>
          <p:nvPr/>
        </p:nvSpPr>
        <p:spPr bwMode="auto">
          <a:xfrm>
            <a:off x="1816100" y="2441575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关于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1765" name="Text Box 20"/>
          <p:cNvSpPr txBox="1">
            <a:spLocks noChangeArrowheads="1"/>
          </p:cNvSpPr>
          <p:nvPr/>
        </p:nvSpPr>
        <p:spPr bwMode="auto">
          <a:xfrm>
            <a:off x="468313" y="29749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问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1766" name="Text Box 21"/>
          <p:cNvSpPr txBox="1">
            <a:spLocks noChangeArrowheads="1"/>
          </p:cNvSpPr>
          <p:nvPr/>
        </p:nvSpPr>
        <p:spPr bwMode="auto">
          <a:xfrm>
            <a:off x="1854200" y="3005138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各服从什么分布？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1753" name="Object 22"/>
          <p:cNvGraphicFramePr>
            <a:graphicFrameLocks noChangeAspect="1"/>
          </p:cNvGraphicFramePr>
          <p:nvPr/>
        </p:nvGraphicFramePr>
        <p:xfrm>
          <a:off x="1535113" y="1360488"/>
          <a:ext cx="5562600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4" name="Equation" r:id="rId15" imgW="2628900" imgH="444500" progId="Equation.DSMT4">
                  <p:embed/>
                </p:oleObj>
              </mc:Choice>
              <mc:Fallback>
                <p:oleObj name="Equation" r:id="rId15" imgW="2628900" imgH="4445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1360488"/>
                        <a:ext cx="5562600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4" name="Object 23"/>
          <p:cNvGraphicFramePr>
            <a:graphicFrameLocks noChangeAspect="1"/>
          </p:cNvGraphicFramePr>
          <p:nvPr/>
        </p:nvGraphicFramePr>
        <p:xfrm>
          <a:off x="2587625" y="2517775"/>
          <a:ext cx="1066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5" name="Equation" r:id="rId17" imgW="406400" imgH="177800" progId="Equation.DSMT4">
                  <p:embed/>
                </p:oleObj>
              </mc:Choice>
              <mc:Fallback>
                <p:oleObj name="Equation" r:id="rId17" imgW="406400" imgH="1778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2517775"/>
                        <a:ext cx="10668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5" name="Object 24"/>
          <p:cNvGraphicFramePr>
            <a:graphicFrameLocks noChangeAspect="1"/>
          </p:cNvGraphicFramePr>
          <p:nvPr/>
        </p:nvGraphicFramePr>
        <p:xfrm>
          <a:off x="925513" y="3019425"/>
          <a:ext cx="1066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6" name="Equation" r:id="rId19" imgW="406400" imgH="177800" progId="Equation.DSMT4">
                  <p:embed/>
                </p:oleObj>
              </mc:Choice>
              <mc:Fallback>
                <p:oleObj name="Equation" r:id="rId19" imgW="406400" imgH="1778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3019425"/>
                        <a:ext cx="10668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8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8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8" grpId="0" autoUpdateAnimBg="0" build="p"/>
      <p:bldP spid="308229" grpId="0" autoUpdateAnimBg="0" build="p"/>
      <p:bldP spid="308232" grpId="0" autoUpdateAnimBg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0263" y="188913"/>
            <a:ext cx="6694487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rgbClr val="0000FF"/>
                </a:solidFill>
                <a:ea typeface="楷体_GB2312" panose="02010609030101010101" pitchFamily="49" charset="-122"/>
              </a:rPr>
              <a:t>背景</a:t>
            </a:r>
            <a:endParaRPr lang="zh-CN" altLang="en-US" sz="3200" smtClean="0">
              <a:solidFill>
                <a:srgbClr val="0000FF"/>
              </a:solidFill>
              <a:ea typeface="楷体_GB2312" panose="02010609030101010101" pitchFamily="49" charset="-122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0" y="928688"/>
            <a:ext cx="889317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楷体_GB2312" panose="02010609030101010101" pitchFamily="49" charset="-122"/>
              </a:rPr>
              <a:t>  在许多随机试验中，需要考察的数量指标不止一个。</a:t>
            </a:r>
            <a:endParaRPr lang="zh-CN" altLang="en-US" sz="2400" b="1">
              <a:solidFill>
                <a:srgbClr val="FF0000"/>
              </a:solidFill>
              <a:latin typeface="楷体_GB2312" panose="02010609030101010101" pitchFamily="49" charset="-122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5750" y="1785938"/>
            <a:ext cx="6572250" cy="1684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楷体_GB2312" panose="02010609030101010101" pitchFamily="49" charset="-122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latin typeface="楷体_GB2312" panose="02010609030101010101" pitchFamily="49" charset="-122"/>
              </a:rPr>
              <a:t>1.</a:t>
            </a:r>
            <a:r>
              <a:rPr lang="zh-CN" altLang="en-US" sz="2400" b="1" dirty="0">
                <a:latin typeface="楷体_GB2312" panose="02010609030101010101" pitchFamily="49" charset="-122"/>
              </a:rPr>
              <a:t>考察某地区学龄前儿童的身体发育情况，对这一地区的儿童进行检查，需同时测量他们的身高和体重，则得到两个随机变量</a:t>
            </a:r>
            <a:r>
              <a:rPr lang="en-US" altLang="zh-CN" sz="2400" b="1" i="1" dirty="0">
                <a:latin typeface="+mn-lt"/>
              </a:rPr>
              <a:t>X</a:t>
            </a:r>
            <a:r>
              <a:rPr lang="zh-CN" altLang="en-US" sz="2400" b="1" dirty="0">
                <a:latin typeface="+mn-lt"/>
              </a:rPr>
              <a:t>和</a:t>
            </a:r>
            <a:r>
              <a:rPr lang="en-US" altLang="zh-CN" sz="2400" b="1" i="1" dirty="0">
                <a:latin typeface="+mn-lt"/>
              </a:rPr>
              <a:t>Y</a:t>
            </a:r>
            <a:r>
              <a:rPr lang="zh-CN" altLang="en-US" sz="2400" b="1" dirty="0">
                <a:latin typeface="+mn-lt"/>
              </a:rPr>
              <a:t>。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314325" y="4586288"/>
            <a:ext cx="7162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楷体_GB2312" panose="02010609030101010101" pitchFamily="49" charset="-122"/>
              </a:rPr>
              <a:t>例</a:t>
            </a:r>
            <a:r>
              <a:rPr lang="en-US" altLang="zh-CN" sz="2400" b="1">
                <a:solidFill>
                  <a:srgbClr val="FF0000"/>
                </a:solidFill>
                <a:latin typeface="楷体_GB2312" panose="02010609030101010101" pitchFamily="49" charset="-122"/>
              </a:rPr>
              <a:t>2.</a:t>
            </a:r>
            <a:r>
              <a:rPr lang="zh-CN" altLang="en-US" sz="2400" b="1">
                <a:latin typeface="楷体_GB2312" panose="02010609030101010101" pitchFamily="49" charset="-122"/>
              </a:rPr>
              <a:t>射击，如果在靶纸上建立平面直角坐标系，</a:t>
            </a:r>
            <a:endParaRPr lang="zh-CN" altLang="en-US" sz="2400" b="1">
              <a:latin typeface="楷体_GB2312" panose="02010609030101010101" pitchFamily="49" charset="-122"/>
            </a:endParaRPr>
          </a:p>
        </p:txBody>
      </p:sp>
      <p:sp>
        <p:nvSpPr>
          <p:cNvPr id="5133" name="Text Box 13"/>
          <p:cNvSpPr txBox="1">
            <a:spLocks noChangeArrowheads="1"/>
          </p:cNvSpPr>
          <p:nvPr/>
        </p:nvSpPr>
        <p:spPr bwMode="auto">
          <a:xfrm>
            <a:off x="238125" y="5119688"/>
            <a:ext cx="7620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latin typeface="楷体_GB2312" panose="02010609030101010101" pitchFamily="49" charset="-122"/>
              </a:rPr>
              <a:t>弹着点就可用横坐标和纵坐标描述。</a:t>
            </a:r>
            <a:endParaRPr lang="zh-CN" altLang="en-US" sz="2400" b="1">
              <a:latin typeface="楷体_GB2312" panose="02010609030101010101" pitchFamily="49" charset="-122"/>
            </a:endParaRPr>
          </a:p>
        </p:txBody>
      </p:sp>
      <p:pic>
        <p:nvPicPr>
          <p:cNvPr id="190469" name="Picture 5" descr="https://ss1.bdstatic.com/70cFvXSh_Q1YnxGkpoWK1HF6hhy/it/u=4015753895,1124608152&amp;fm=27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1692275"/>
            <a:ext cx="1785937" cy="23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71" name="Picture 7" descr="https://ss2.bdstatic.com/70cFvnSh_Q1YnxGkpoWK1HF6hhy/it/u=1968720886,1943827936&amp;fm=200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4429125"/>
            <a:ext cx="1841500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90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  <p:bldP spid="5124" grpId="0" autoUpdateAnimBg="0" build="p"/>
      <p:bldP spid="5132" grpId="0" autoUpdateAnimBg="0" build="p"/>
      <p:bldP spid="5133" grpId="0" autoUpdateAnimBg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2" name="Text Box 2"/>
          <p:cNvSpPr txBox="1">
            <a:spLocks noChangeArrowheads="1"/>
          </p:cNvSpPr>
          <p:nvPr/>
        </p:nvSpPr>
        <p:spPr bwMode="auto">
          <a:xfrm>
            <a:off x="2749550" y="381000"/>
            <a:ext cx="3041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的边缘分布函数为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2770" name="Object 3"/>
          <p:cNvGraphicFramePr>
            <a:graphicFrameLocks noChangeAspect="1"/>
          </p:cNvGraphicFramePr>
          <p:nvPr/>
        </p:nvGraphicFramePr>
        <p:xfrm>
          <a:off x="2482850" y="428625"/>
          <a:ext cx="3810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" name="Equation" r:id="rId1" imgW="101600" imgH="127000" progId="Equation.DSMT4">
                  <p:embed/>
                </p:oleObj>
              </mc:Choice>
              <mc:Fallback>
                <p:oleObj name="Equation" r:id="rId1" imgW="101600" imgH="127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428625"/>
                        <a:ext cx="3810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4"/>
          <p:cNvGraphicFramePr>
            <a:graphicFrameLocks noChangeAspect="1"/>
          </p:cNvGraphicFramePr>
          <p:nvPr/>
        </p:nvGraphicFramePr>
        <p:xfrm>
          <a:off x="822325" y="450850"/>
          <a:ext cx="99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name="Equation" r:id="rId3" imgW="533400" imgH="203200" progId="Equation.DSMT4">
                  <p:embed/>
                </p:oleObj>
              </mc:Choice>
              <mc:Fallback>
                <p:oleObj name="Equation" r:id="rId3" imgW="533400" imgH="203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450850"/>
                        <a:ext cx="99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3" name="Text Box 5"/>
          <p:cNvSpPr txBox="1">
            <a:spLocks noChangeArrowheads="1"/>
          </p:cNvSpPr>
          <p:nvPr/>
        </p:nvSpPr>
        <p:spPr bwMode="auto">
          <a:xfrm>
            <a:off x="1712913" y="366713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关于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9254" name="Object 6"/>
          <p:cNvGraphicFramePr>
            <a:graphicFrameLocks noChangeAspect="1"/>
          </p:cNvGraphicFramePr>
          <p:nvPr/>
        </p:nvGraphicFramePr>
        <p:xfrm>
          <a:off x="1073150" y="990600"/>
          <a:ext cx="6019800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Equation" r:id="rId5" imgW="3200400" imgH="584200" progId="Equation.DSMT4">
                  <p:embed/>
                </p:oleObj>
              </mc:Choice>
              <mc:Fallback>
                <p:oleObj name="Equation" r:id="rId5" imgW="3200400" imgH="584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990600"/>
                        <a:ext cx="6019800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5" name="Object 7"/>
          <p:cNvGraphicFramePr>
            <a:graphicFrameLocks noChangeAspect="1"/>
          </p:cNvGraphicFramePr>
          <p:nvPr/>
        </p:nvGraphicFramePr>
        <p:xfrm>
          <a:off x="4119563" y="2266950"/>
          <a:ext cx="9001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Equation" r:id="rId7" imgW="355600" imgH="177800" progId="Equation.DSMT4">
                  <p:embed/>
                </p:oleObj>
              </mc:Choice>
              <mc:Fallback>
                <p:oleObj name="Equation" r:id="rId7" imgW="355600" imgH="177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563" y="2266950"/>
                        <a:ext cx="9001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6" name="Text Box 8"/>
          <p:cNvSpPr txBox="1">
            <a:spLocks noChangeArrowheads="1"/>
          </p:cNvSpPr>
          <p:nvPr/>
        </p:nvSpPr>
        <p:spPr bwMode="auto">
          <a:xfrm>
            <a:off x="1835150" y="2195513"/>
            <a:ext cx="2327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09257" name="Object 9"/>
          <p:cNvGraphicFramePr>
            <a:graphicFrameLocks noChangeAspect="1"/>
          </p:cNvGraphicFramePr>
          <p:nvPr/>
        </p:nvGraphicFramePr>
        <p:xfrm>
          <a:off x="5454650" y="2286000"/>
          <a:ext cx="10080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6" name="Equation" r:id="rId9" imgW="406400" imgH="177800" progId="Equation.DSMT4">
                  <p:embed/>
                </p:oleObj>
              </mc:Choice>
              <mc:Fallback>
                <p:oleObj name="Equation" r:id="rId9" imgW="406400" imgH="177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2286000"/>
                        <a:ext cx="10080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8" name="Text Box 10"/>
          <p:cNvSpPr txBox="1">
            <a:spLocks noChangeArrowheads="1"/>
          </p:cNvSpPr>
          <p:nvPr/>
        </p:nvSpPr>
        <p:spPr bwMode="auto">
          <a:xfrm>
            <a:off x="4957763" y="22098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09259" name="Text Box 11"/>
          <p:cNvSpPr txBox="1">
            <a:spLocks noChangeArrowheads="1"/>
          </p:cNvSpPr>
          <p:nvPr/>
        </p:nvSpPr>
        <p:spPr bwMode="auto">
          <a:xfrm>
            <a:off x="463550" y="21812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09260" name="Object 12"/>
          <p:cNvGraphicFramePr>
            <a:graphicFrameLocks noChangeAspect="1"/>
          </p:cNvGraphicFramePr>
          <p:nvPr/>
        </p:nvGraphicFramePr>
        <p:xfrm>
          <a:off x="844550" y="2832100"/>
          <a:ext cx="4822825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Equation" r:id="rId11" imgW="1930400" imgH="444500" progId="Equation.DSMT4">
                  <p:embed/>
                </p:oleObj>
              </mc:Choice>
              <mc:Fallback>
                <p:oleObj name="Equation" r:id="rId11" imgW="1930400" imgH="4445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2832100"/>
                        <a:ext cx="4822825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61" name="Object 13"/>
          <p:cNvGraphicFramePr>
            <a:graphicFrameLocks noChangeAspect="1"/>
          </p:cNvGraphicFramePr>
          <p:nvPr/>
        </p:nvGraphicFramePr>
        <p:xfrm>
          <a:off x="844550" y="4114800"/>
          <a:ext cx="5181600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8" name="Equation" r:id="rId13" imgW="2019300" imgH="444500" progId="Equation.DSMT4">
                  <p:embed/>
                </p:oleObj>
              </mc:Choice>
              <mc:Fallback>
                <p:oleObj name="Equation" r:id="rId13" imgW="2019300" imgH="4445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4114800"/>
                        <a:ext cx="5181600" cy="126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62" name="Text Box 14"/>
          <p:cNvSpPr txBox="1">
            <a:spLocks noChangeArrowheads="1"/>
          </p:cNvSpPr>
          <p:nvPr/>
        </p:nvSpPr>
        <p:spPr bwMode="auto">
          <a:xfrm>
            <a:off x="387350" y="5327650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所以，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09263" name="Object 15"/>
          <p:cNvGraphicFramePr>
            <a:graphicFrameLocks noChangeAspect="1"/>
          </p:cNvGraphicFramePr>
          <p:nvPr/>
        </p:nvGraphicFramePr>
        <p:xfrm>
          <a:off x="3282950" y="5378450"/>
          <a:ext cx="9683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9" name="Equation" r:id="rId15" imgW="444500" imgH="177800" progId="Equation.DSMT4">
                  <p:embed/>
                </p:oleObj>
              </mc:Choice>
              <mc:Fallback>
                <p:oleObj name="Equation" r:id="rId15" imgW="444500" imgH="177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5378450"/>
                        <a:ext cx="9683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64" name="Text Box 16"/>
          <p:cNvSpPr txBox="1">
            <a:spLocks noChangeArrowheads="1"/>
          </p:cNvSpPr>
          <p:nvPr/>
        </p:nvSpPr>
        <p:spPr bwMode="auto">
          <a:xfrm>
            <a:off x="1778000" y="5334000"/>
            <a:ext cx="1612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服从参数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09265" name="Text Box 17"/>
          <p:cNvSpPr txBox="1">
            <a:spLocks noChangeArrowheads="1"/>
          </p:cNvSpPr>
          <p:nvPr/>
        </p:nvSpPr>
        <p:spPr bwMode="auto">
          <a:xfrm>
            <a:off x="4197350" y="5319713"/>
            <a:ext cx="2327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的指数分布，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09266" name="Rectangle 18"/>
          <p:cNvSpPr>
            <a:spLocks noChangeArrowheads="1"/>
          </p:cNvSpPr>
          <p:nvPr/>
        </p:nvSpPr>
        <p:spPr bwMode="auto">
          <a:xfrm>
            <a:off x="4197350" y="5805488"/>
            <a:ext cx="2541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的指数分布</a:t>
            </a: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. </a:t>
            </a:r>
            <a:endParaRPr kumimoji="1" lang="en-US" altLang="zh-CN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09267" name="Object 19"/>
          <p:cNvGraphicFramePr>
            <a:graphicFrameLocks noChangeAspect="1"/>
          </p:cNvGraphicFramePr>
          <p:nvPr/>
        </p:nvGraphicFramePr>
        <p:xfrm>
          <a:off x="3282950" y="5881688"/>
          <a:ext cx="94297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0" name="Equation" r:id="rId17" imgW="431800" imgH="177800" progId="Equation.DSMT4">
                  <p:embed/>
                </p:oleObj>
              </mc:Choice>
              <mc:Fallback>
                <p:oleObj name="Equation" r:id="rId17" imgW="431800" imgH="177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5881688"/>
                        <a:ext cx="94297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68" name="Text Box 20"/>
          <p:cNvSpPr txBox="1">
            <a:spLocks noChangeArrowheads="1"/>
          </p:cNvSpPr>
          <p:nvPr/>
        </p:nvSpPr>
        <p:spPr bwMode="auto">
          <a:xfrm>
            <a:off x="1730375" y="5821363"/>
            <a:ext cx="1612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服从参数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09269" name="Object 21"/>
          <p:cNvGraphicFramePr>
            <a:graphicFrameLocks noChangeAspect="1"/>
          </p:cNvGraphicFramePr>
          <p:nvPr/>
        </p:nvGraphicFramePr>
        <p:xfrm>
          <a:off x="1377950" y="5391150"/>
          <a:ext cx="4572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1" name="Equation" r:id="rId19" imgW="139700" imgH="127000" progId="Equation.DSMT4">
                  <p:embed/>
                </p:oleObj>
              </mc:Choice>
              <mc:Fallback>
                <p:oleObj name="Equation" r:id="rId19" imgW="139700" imgH="1270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5391150"/>
                        <a:ext cx="4572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70" name="Object 22"/>
          <p:cNvGraphicFramePr>
            <a:graphicFrameLocks noChangeAspect="1"/>
          </p:cNvGraphicFramePr>
          <p:nvPr/>
        </p:nvGraphicFramePr>
        <p:xfrm>
          <a:off x="1439863" y="5867400"/>
          <a:ext cx="3873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2" name="Equation" r:id="rId21" imgW="101600" imgH="127000" progId="Equation.DSMT4">
                  <p:embed/>
                </p:oleObj>
              </mc:Choice>
              <mc:Fallback>
                <p:oleObj name="Equation" r:id="rId21" imgW="101600" imgH="1270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5867400"/>
                        <a:ext cx="3873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71" name="Object 23"/>
          <p:cNvGraphicFramePr>
            <a:graphicFrameLocks noChangeAspect="1"/>
          </p:cNvGraphicFramePr>
          <p:nvPr/>
        </p:nvGraphicFramePr>
        <p:xfrm>
          <a:off x="877888" y="2239963"/>
          <a:ext cx="10668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Equation" r:id="rId23" imgW="406400" imgH="177800" progId="Equation.DSMT4">
                  <p:embed/>
                </p:oleObj>
              </mc:Choice>
              <mc:Fallback>
                <p:oleObj name="Equation" r:id="rId23" imgW="406400" imgH="1778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2239963"/>
                        <a:ext cx="10668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9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9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9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9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9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9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9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9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6" grpId="0" autoUpdateAnimBg="0" build="p"/>
      <p:bldP spid="309258" grpId="0" autoUpdateAnimBg="0" build="p"/>
      <p:bldP spid="309259" grpId="0" autoUpdateAnimBg="0" build="p"/>
      <p:bldP spid="309262" grpId="0" autoUpdateAnimBg="0" build="p"/>
      <p:bldP spid="309264" grpId="0" autoUpdateAnimBg="0" build="p"/>
      <p:bldP spid="309265" grpId="0" autoUpdateAnimBg="0" build="p"/>
      <p:bldP spid="309266" grpId="0" autoUpdateAnimBg="0" build="p"/>
      <p:bldP spid="309268" grpId="0" autoUpdateAnimBg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1" name="Rectangle 2"/>
          <p:cNvSpPr>
            <a:spLocks noChangeArrowheads="1"/>
          </p:cNvSpPr>
          <p:nvPr/>
        </p:nvSpPr>
        <p:spPr bwMode="auto">
          <a:xfrm>
            <a:off x="611188" y="374650"/>
            <a:ext cx="67691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32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二、 离散型随机变量的边缘分布律 </a:t>
            </a:r>
            <a:endParaRPr kumimoji="1" lang="zh-CN" altLang="en-US" sz="3200" b="1">
              <a:solidFill>
                <a:srgbClr val="3333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graphicFrame>
        <p:nvGraphicFramePr>
          <p:cNvPr id="310275" name="Object 3"/>
          <p:cNvGraphicFramePr>
            <a:graphicFrameLocks noChangeAspect="1"/>
          </p:cNvGraphicFramePr>
          <p:nvPr/>
        </p:nvGraphicFramePr>
        <p:xfrm>
          <a:off x="1066800" y="1046163"/>
          <a:ext cx="11430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8" name="Equation" r:id="rId1" imgW="533400" imgH="203200" progId="Equation.DSMT4">
                  <p:embed/>
                </p:oleObj>
              </mc:Choice>
              <mc:Fallback>
                <p:oleObj name="Equation" r:id="rId1" imgW="533400" imgH="203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46163"/>
                        <a:ext cx="11430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6" name="Object 4"/>
          <p:cNvGraphicFramePr>
            <a:graphicFrameLocks noChangeAspect="1"/>
          </p:cNvGraphicFramePr>
          <p:nvPr/>
        </p:nvGraphicFramePr>
        <p:xfrm>
          <a:off x="1600200" y="1524000"/>
          <a:ext cx="52578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" name="Equation" r:id="rId3" imgW="2324100" imgH="190500" progId="Equation.DSMT4">
                  <p:embed/>
                </p:oleObj>
              </mc:Choice>
              <mc:Fallback>
                <p:oleObj name="Equation" r:id="rId3" imgW="2324100" imgH="190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524000"/>
                        <a:ext cx="525780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7" name="Object 5"/>
          <p:cNvGraphicFramePr>
            <a:graphicFrameLocks noChangeAspect="1"/>
          </p:cNvGraphicFramePr>
          <p:nvPr/>
        </p:nvGraphicFramePr>
        <p:xfrm>
          <a:off x="1004888" y="2224088"/>
          <a:ext cx="11430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0" name="Equation" r:id="rId5" imgW="533400" imgH="203200" progId="Equation.DSMT4">
                  <p:embed/>
                </p:oleObj>
              </mc:Choice>
              <mc:Fallback>
                <p:oleObj name="Equation" r:id="rId5" imgW="533400" imgH="203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2224088"/>
                        <a:ext cx="11430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9" name="Object 7"/>
          <p:cNvGraphicFramePr>
            <a:graphicFrameLocks noChangeAspect="1"/>
          </p:cNvGraphicFramePr>
          <p:nvPr/>
        </p:nvGraphicFramePr>
        <p:xfrm>
          <a:off x="1600200" y="2590800"/>
          <a:ext cx="548640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1" name="Equation" r:id="rId7" imgW="2895600" imgH="457200" progId="Equation.DSMT4">
                  <p:embed/>
                </p:oleObj>
              </mc:Choice>
              <mc:Fallback>
                <p:oleObj name="Equation" r:id="rId7" imgW="2895600" imgH="457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590800"/>
                        <a:ext cx="548640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80" name="Object 8"/>
          <p:cNvGraphicFramePr>
            <a:graphicFrameLocks noChangeAspect="1"/>
          </p:cNvGraphicFramePr>
          <p:nvPr/>
        </p:nvGraphicFramePr>
        <p:xfrm>
          <a:off x="3276600" y="3429000"/>
          <a:ext cx="34575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2" name="Equation" r:id="rId9" imgW="1879600" imgH="533400" progId="Equation.DSMT4">
                  <p:embed/>
                </p:oleObj>
              </mc:Choice>
              <mc:Fallback>
                <p:oleObj name="Equation" r:id="rId9" imgW="1879600" imgH="533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429000"/>
                        <a:ext cx="345757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82" name="Text Box 10"/>
          <p:cNvSpPr txBox="1">
            <a:spLocks noChangeArrowheads="1"/>
          </p:cNvSpPr>
          <p:nvPr/>
        </p:nvSpPr>
        <p:spPr bwMode="auto">
          <a:xfrm>
            <a:off x="609600" y="995363"/>
            <a:ext cx="54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设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10283" name="Text Box 11"/>
          <p:cNvSpPr txBox="1">
            <a:spLocks noChangeArrowheads="1"/>
          </p:cNvSpPr>
          <p:nvPr/>
        </p:nvSpPr>
        <p:spPr bwMode="auto">
          <a:xfrm>
            <a:off x="2119313" y="1009650"/>
            <a:ext cx="1962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的分布律为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10284" name="Text Box 12"/>
          <p:cNvSpPr txBox="1">
            <a:spLocks noChangeArrowheads="1"/>
          </p:cNvSpPr>
          <p:nvPr/>
        </p:nvSpPr>
        <p:spPr bwMode="auto">
          <a:xfrm>
            <a:off x="593725" y="2178050"/>
            <a:ext cx="541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则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10285" name="Text Box 13"/>
          <p:cNvSpPr txBox="1">
            <a:spLocks noChangeArrowheads="1"/>
          </p:cNvSpPr>
          <p:nvPr/>
        </p:nvSpPr>
        <p:spPr bwMode="auto">
          <a:xfrm>
            <a:off x="2051050" y="2205038"/>
            <a:ext cx="3724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关于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的边缘分布律</a:t>
            </a:r>
            <a:r>
              <a:rPr kumimoji="1" lang="zh-CN" altLang="en-US" sz="2800" b="1">
                <a:solidFill>
                  <a:srgbClr val="FF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为</a:t>
            </a:r>
            <a:endParaRPr kumimoji="1" lang="zh-CN" altLang="en-US" sz="2800" b="1">
              <a:solidFill>
                <a:srgbClr val="FF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10287" name="Text Box 15"/>
          <p:cNvSpPr txBox="1">
            <a:spLocks noChangeArrowheads="1"/>
          </p:cNvSpPr>
          <p:nvPr/>
        </p:nvSpPr>
        <p:spPr bwMode="auto">
          <a:xfrm>
            <a:off x="609600" y="46482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即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10288" name="Text Box 16"/>
          <p:cNvSpPr txBox="1">
            <a:spLocks noChangeArrowheads="1"/>
          </p:cNvSpPr>
          <p:nvPr/>
        </p:nvSpPr>
        <p:spPr bwMode="auto">
          <a:xfrm>
            <a:off x="609600" y="556260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同理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" name="Object 16"/>
          <p:cNvGraphicFramePr>
            <a:graphicFrameLocks noChangeAspect="1"/>
          </p:cNvGraphicFramePr>
          <p:nvPr/>
        </p:nvGraphicFramePr>
        <p:xfrm>
          <a:off x="1528763" y="4437063"/>
          <a:ext cx="536098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3" name="Equation" r:id="rId11" imgW="2273300" imgH="419100" progId="Equation.DSMT4">
                  <p:embed/>
                </p:oleObj>
              </mc:Choice>
              <mc:Fallback>
                <p:oleObj name="Equation" r:id="rId11" imgW="2273300" imgH="4191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4437063"/>
                        <a:ext cx="536098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8"/>
          <p:cNvGraphicFramePr>
            <a:graphicFrameLocks noChangeAspect="1"/>
          </p:cNvGraphicFramePr>
          <p:nvPr/>
        </p:nvGraphicFramePr>
        <p:xfrm>
          <a:off x="1600200" y="5330825"/>
          <a:ext cx="54768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4" name="Equation" r:id="rId13" imgW="2324100" imgH="406400" progId="Equation.DSMT4">
                  <p:embed/>
                </p:oleObj>
              </mc:Choice>
              <mc:Fallback>
                <p:oleObj name="Equation" r:id="rId13" imgW="2324100" imgH="4064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330825"/>
                        <a:ext cx="54768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0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0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0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0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0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0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0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82" grpId="0" autoUpdateAnimBg="0" build="p"/>
      <p:bldP spid="310283" grpId="0" autoUpdateAnimBg="0" build="p"/>
      <p:bldP spid="310284" grpId="0" autoUpdateAnimBg="0" build="p"/>
      <p:bldP spid="310285" grpId="0" autoUpdateAnimBg="0" build="p"/>
      <p:bldP spid="310287" grpId="0" autoUpdateAnimBg="0" build="p"/>
      <p:bldP spid="310288" grpId="0" autoUpdateAnimBg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9" name="Text Box 2"/>
          <p:cNvSpPr txBox="1">
            <a:spLocks noChangeArrowheads="1"/>
          </p:cNvSpPr>
          <p:nvPr/>
        </p:nvSpPr>
        <p:spPr bwMode="auto">
          <a:xfrm>
            <a:off x="468313" y="600075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通常用以下表格表示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818" name="Object 3"/>
          <p:cNvGraphicFramePr>
            <a:graphicFrameLocks noChangeAspect="1"/>
          </p:cNvGraphicFramePr>
          <p:nvPr/>
        </p:nvGraphicFramePr>
        <p:xfrm>
          <a:off x="3748088" y="688975"/>
          <a:ext cx="10668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Equation" r:id="rId1" imgW="546100" imgH="215900" progId="Equation.DSMT4">
                  <p:embed/>
                </p:oleObj>
              </mc:Choice>
              <mc:Fallback>
                <p:oleObj name="Equation" r:id="rId1" imgW="546100" imgH="2159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688975"/>
                        <a:ext cx="10668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70" name="Text Box 4"/>
          <p:cNvSpPr txBox="1">
            <a:spLocks noChangeArrowheads="1"/>
          </p:cNvSpPr>
          <p:nvPr/>
        </p:nvSpPr>
        <p:spPr bwMode="auto">
          <a:xfrm>
            <a:off x="4676775" y="615950"/>
            <a:ext cx="3740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的分布律和边缘分布律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1371600" y="1247775"/>
            <a:ext cx="6324600" cy="4630738"/>
            <a:chOff x="0" y="0"/>
            <a:chExt cx="3984" cy="2917"/>
          </a:xfrm>
        </p:grpSpPr>
        <p:grpSp>
          <p:nvGrpSpPr>
            <p:cNvPr id="34872" name="Group 6"/>
            <p:cNvGrpSpPr/>
            <p:nvPr/>
          </p:nvGrpSpPr>
          <p:grpSpPr bwMode="auto">
            <a:xfrm>
              <a:off x="0" y="0"/>
              <a:ext cx="3984" cy="2917"/>
              <a:chOff x="0" y="0"/>
              <a:chExt cx="3984" cy="2917"/>
            </a:xfrm>
          </p:grpSpPr>
          <p:sp>
            <p:nvSpPr>
              <p:cNvPr id="34873" name="Line 7"/>
              <p:cNvSpPr>
                <a:spLocks noChangeShapeType="1"/>
              </p:cNvSpPr>
              <p:nvPr/>
            </p:nvSpPr>
            <p:spPr bwMode="auto">
              <a:xfrm>
                <a:off x="17" y="370"/>
                <a:ext cx="396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74" name="Line 8"/>
              <p:cNvSpPr>
                <a:spLocks noChangeShapeType="1"/>
              </p:cNvSpPr>
              <p:nvPr/>
            </p:nvSpPr>
            <p:spPr bwMode="auto">
              <a:xfrm>
                <a:off x="17" y="2551"/>
                <a:ext cx="396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75" name="Line 9"/>
              <p:cNvSpPr>
                <a:spLocks noChangeShapeType="1"/>
              </p:cNvSpPr>
              <p:nvPr/>
            </p:nvSpPr>
            <p:spPr bwMode="auto">
              <a:xfrm>
                <a:off x="432" y="25"/>
                <a:ext cx="0" cy="289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76" name="Line 10"/>
              <p:cNvSpPr>
                <a:spLocks noChangeShapeType="1"/>
              </p:cNvSpPr>
              <p:nvPr/>
            </p:nvSpPr>
            <p:spPr bwMode="auto">
              <a:xfrm>
                <a:off x="3552" y="19"/>
                <a:ext cx="0" cy="289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77" name="Line 11"/>
              <p:cNvSpPr>
                <a:spLocks noChangeShapeType="1"/>
              </p:cNvSpPr>
              <p:nvPr/>
            </p:nvSpPr>
            <p:spPr bwMode="auto">
              <a:xfrm>
                <a:off x="24" y="84"/>
                <a:ext cx="408" cy="277"/>
              </a:xfrm>
              <a:prstGeom prst="lin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4827" name="Object 12"/>
              <p:cNvGraphicFramePr>
                <a:graphicFrameLocks noChangeAspect="1"/>
              </p:cNvGraphicFramePr>
              <p:nvPr/>
            </p:nvGraphicFramePr>
            <p:xfrm>
              <a:off x="263" y="10"/>
              <a:ext cx="217" cy="2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81" name="" r:id="rId3" imgW="127000" imgH="139700" progId="Equation.DSMT4">
                      <p:embed/>
                    </p:oleObj>
                  </mc:Choice>
                  <mc:Fallback>
                    <p:oleObj name="" r:id="rId3" imgW="127000" imgH="139700" progId="Equation.DSMT4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3" y="10"/>
                            <a:ext cx="217" cy="2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28" name="Object 13"/>
              <p:cNvGraphicFramePr>
                <a:graphicFrameLocks noChangeAspect="1"/>
              </p:cNvGraphicFramePr>
              <p:nvPr/>
            </p:nvGraphicFramePr>
            <p:xfrm>
              <a:off x="2" y="165"/>
              <a:ext cx="256" cy="2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82" name="" r:id="rId5" imgW="152400" imgH="139700" progId="Equation.DSMT4">
                      <p:embed/>
                    </p:oleObj>
                  </mc:Choice>
                  <mc:Fallback>
                    <p:oleObj name="" r:id="rId5" imgW="152400" imgH="139700" progId="Equation.DSMT4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" y="165"/>
                            <a:ext cx="256" cy="22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29" name="Object 14"/>
              <p:cNvGraphicFramePr>
                <a:graphicFrameLocks noChangeAspect="1"/>
              </p:cNvGraphicFramePr>
              <p:nvPr/>
            </p:nvGraphicFramePr>
            <p:xfrm>
              <a:off x="762" y="3"/>
              <a:ext cx="221" cy="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83" name="" r:id="rId7" imgW="139700" imgH="177800" progId="Equation.DSMT4">
                      <p:embed/>
                    </p:oleObj>
                  </mc:Choice>
                  <mc:Fallback>
                    <p:oleObj name="" r:id="rId7" imgW="139700" imgH="177800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2" y="3"/>
                            <a:ext cx="221" cy="2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0" name="Object 15"/>
              <p:cNvGraphicFramePr>
                <a:graphicFrameLocks noChangeAspect="1"/>
              </p:cNvGraphicFramePr>
              <p:nvPr/>
            </p:nvGraphicFramePr>
            <p:xfrm>
              <a:off x="1385" y="3"/>
              <a:ext cx="23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84" name="" r:id="rId9" imgW="152400" imgH="177800" progId="Equation.DSMT4">
                      <p:embed/>
                    </p:oleObj>
                  </mc:Choice>
                  <mc:Fallback>
                    <p:oleObj name="" r:id="rId9" imgW="152400" imgH="177800" progId="Equation.DSMT4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5" y="3"/>
                            <a:ext cx="239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1" name="Object 16"/>
              <p:cNvGraphicFramePr>
                <a:graphicFrameLocks noChangeAspect="1"/>
              </p:cNvGraphicFramePr>
              <p:nvPr/>
            </p:nvGraphicFramePr>
            <p:xfrm>
              <a:off x="2490" y="0"/>
              <a:ext cx="238" cy="3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85" name="" r:id="rId11" imgW="152400" imgH="190500" progId="Equation.DSMT4">
                      <p:embed/>
                    </p:oleObj>
                  </mc:Choice>
                  <mc:Fallback>
                    <p:oleObj name="" r:id="rId11" imgW="152400" imgH="190500" progId="Equation.DSMT4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0" y="0"/>
                            <a:ext cx="238" cy="3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2" name="Object 17"/>
              <p:cNvGraphicFramePr>
                <a:graphicFrameLocks noChangeAspect="1"/>
              </p:cNvGraphicFramePr>
              <p:nvPr/>
            </p:nvGraphicFramePr>
            <p:xfrm>
              <a:off x="1942" y="116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86" name="" r:id="rId13" imgW="139700" imgH="76200" progId="Equation.3">
                      <p:embed/>
                    </p:oleObj>
                  </mc:Choice>
                  <mc:Fallback>
                    <p:oleObj name="" r:id="rId13" imgW="139700" imgH="76200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42" y="116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3" name="Object 18"/>
              <p:cNvGraphicFramePr>
                <a:graphicFrameLocks noChangeAspect="1"/>
              </p:cNvGraphicFramePr>
              <p:nvPr/>
            </p:nvGraphicFramePr>
            <p:xfrm>
              <a:off x="100" y="422"/>
              <a:ext cx="23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87" name="" r:id="rId15" imgW="152400" imgH="177800" progId="Equation.DSMT4">
                      <p:embed/>
                    </p:oleObj>
                  </mc:Choice>
                  <mc:Fallback>
                    <p:oleObj name="" r:id="rId15" imgW="152400" imgH="177800" progId="Equation.DSMT4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" y="422"/>
                            <a:ext cx="239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4" name="Object 19"/>
              <p:cNvGraphicFramePr>
                <a:graphicFrameLocks noChangeAspect="1"/>
              </p:cNvGraphicFramePr>
              <p:nvPr/>
            </p:nvGraphicFramePr>
            <p:xfrm>
              <a:off x="3046" y="116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88" name="" r:id="rId17" imgW="139700" imgH="76200" progId="Equation.3">
                      <p:embed/>
                    </p:oleObj>
                  </mc:Choice>
                  <mc:Fallback>
                    <p:oleObj name="" r:id="rId17" imgW="139700" imgH="7620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46" y="116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5" name="Object 20"/>
              <p:cNvGraphicFramePr>
                <a:graphicFrameLocks noChangeAspect="1"/>
              </p:cNvGraphicFramePr>
              <p:nvPr/>
            </p:nvGraphicFramePr>
            <p:xfrm>
              <a:off x="109" y="902"/>
              <a:ext cx="22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89" name="" r:id="rId18" imgW="139700" imgH="177800" progId="Equation.DSMT4">
                      <p:embed/>
                    </p:oleObj>
                  </mc:Choice>
                  <mc:Fallback>
                    <p:oleObj name="" r:id="rId18" imgW="139700" imgH="177800" progId="Equation.DSMT4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" y="902"/>
                            <a:ext cx="220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6" name="Object 21"/>
              <p:cNvGraphicFramePr>
                <a:graphicFrameLocks noChangeAspect="1"/>
              </p:cNvGraphicFramePr>
              <p:nvPr/>
            </p:nvGraphicFramePr>
            <p:xfrm>
              <a:off x="52" y="1495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90" name="" r:id="rId20" imgW="139700" imgH="76200" progId="Equation.3">
                      <p:embed/>
                    </p:oleObj>
                  </mc:Choice>
                  <mc:Fallback>
                    <p:oleObj name="" r:id="rId20" imgW="139700" imgH="76200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" y="1495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7" name="Object 22"/>
              <p:cNvGraphicFramePr>
                <a:graphicFrameLocks noChangeAspect="1"/>
              </p:cNvGraphicFramePr>
              <p:nvPr/>
            </p:nvGraphicFramePr>
            <p:xfrm>
              <a:off x="81" y="1814"/>
              <a:ext cx="200" cy="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91" name="" r:id="rId21" imgW="127000" imgH="177800" progId="Equation.DSMT4">
                      <p:embed/>
                    </p:oleObj>
                  </mc:Choice>
                  <mc:Fallback>
                    <p:oleObj name="" r:id="rId21" imgW="127000" imgH="177800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" y="1814"/>
                            <a:ext cx="200" cy="2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8" name="Object 23"/>
              <p:cNvGraphicFramePr>
                <a:graphicFrameLocks noChangeAspect="1"/>
              </p:cNvGraphicFramePr>
              <p:nvPr/>
            </p:nvGraphicFramePr>
            <p:xfrm>
              <a:off x="52" y="2263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92" name="" r:id="rId23" imgW="139700" imgH="76200" progId="Equation.3">
                      <p:embed/>
                    </p:oleObj>
                  </mc:Choice>
                  <mc:Fallback>
                    <p:oleObj name="" r:id="rId23" imgW="139700" imgH="7620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" y="2263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9" name="Object 24"/>
              <p:cNvGraphicFramePr>
                <a:graphicFrameLocks noChangeAspect="1"/>
              </p:cNvGraphicFramePr>
              <p:nvPr/>
            </p:nvGraphicFramePr>
            <p:xfrm>
              <a:off x="1894" y="603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93" name="" r:id="rId24" imgW="139700" imgH="76200" progId="Equation.3">
                      <p:embed/>
                    </p:oleObj>
                  </mc:Choice>
                  <mc:Fallback>
                    <p:oleObj name="" r:id="rId24" imgW="139700" imgH="76200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" y="603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40" name="Object 25"/>
              <p:cNvGraphicFramePr>
                <a:graphicFrameLocks noChangeAspect="1"/>
              </p:cNvGraphicFramePr>
              <p:nvPr/>
            </p:nvGraphicFramePr>
            <p:xfrm>
              <a:off x="1894" y="1063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94" name="" r:id="rId25" imgW="139700" imgH="76200" progId="Equation.3">
                      <p:embed/>
                    </p:oleObj>
                  </mc:Choice>
                  <mc:Fallback>
                    <p:oleObj name="" r:id="rId25" imgW="139700" imgH="7620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" y="1063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41" name="Object 26"/>
              <p:cNvGraphicFramePr>
                <a:graphicFrameLocks noChangeAspect="1"/>
              </p:cNvGraphicFramePr>
              <p:nvPr/>
            </p:nvGraphicFramePr>
            <p:xfrm>
              <a:off x="1894" y="1447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95" name="" r:id="rId26" imgW="139700" imgH="76200" progId="Equation.3">
                      <p:embed/>
                    </p:oleObj>
                  </mc:Choice>
                  <mc:Fallback>
                    <p:oleObj name="" r:id="rId26" imgW="139700" imgH="76200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" y="1447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42" name="Object 27"/>
              <p:cNvGraphicFramePr>
                <a:graphicFrameLocks noChangeAspect="1"/>
              </p:cNvGraphicFramePr>
              <p:nvPr/>
            </p:nvGraphicFramePr>
            <p:xfrm>
              <a:off x="1894" y="1831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96" name="" r:id="rId27" imgW="139700" imgH="76200" progId="Equation.3">
                      <p:embed/>
                    </p:oleObj>
                  </mc:Choice>
                  <mc:Fallback>
                    <p:oleObj name="" r:id="rId27" imgW="139700" imgH="76200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4" y="1831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43" name="Object 28"/>
              <p:cNvGraphicFramePr>
                <a:graphicFrameLocks noChangeAspect="1"/>
              </p:cNvGraphicFramePr>
              <p:nvPr/>
            </p:nvGraphicFramePr>
            <p:xfrm>
              <a:off x="1846" y="2263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97" name="" r:id="rId28" imgW="139700" imgH="76200" progId="Equation.3">
                      <p:embed/>
                    </p:oleObj>
                  </mc:Choice>
                  <mc:Fallback>
                    <p:oleObj name="" r:id="rId28" imgW="139700" imgH="76200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6" y="2263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44" name="Object 29"/>
              <p:cNvGraphicFramePr>
                <a:graphicFrameLocks noChangeAspect="1"/>
              </p:cNvGraphicFramePr>
              <p:nvPr/>
            </p:nvGraphicFramePr>
            <p:xfrm>
              <a:off x="3046" y="583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98" name="" r:id="rId29" imgW="139700" imgH="76200" progId="Equation.3">
                      <p:embed/>
                    </p:oleObj>
                  </mc:Choice>
                  <mc:Fallback>
                    <p:oleObj name="" r:id="rId29" imgW="139700" imgH="76200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46" y="583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45" name="Object 30"/>
              <p:cNvGraphicFramePr>
                <a:graphicFrameLocks noChangeAspect="1"/>
              </p:cNvGraphicFramePr>
              <p:nvPr/>
            </p:nvGraphicFramePr>
            <p:xfrm>
              <a:off x="3046" y="1111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99" name="" r:id="rId30" imgW="139700" imgH="76200" progId="Equation.3">
                      <p:embed/>
                    </p:oleObj>
                  </mc:Choice>
                  <mc:Fallback>
                    <p:oleObj name="" r:id="rId30" imgW="139700" imgH="76200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46" y="1111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46" name="Object 31"/>
              <p:cNvGraphicFramePr>
                <a:graphicFrameLocks noChangeAspect="1"/>
              </p:cNvGraphicFramePr>
              <p:nvPr/>
            </p:nvGraphicFramePr>
            <p:xfrm>
              <a:off x="3046" y="1495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00" name="" r:id="rId31" imgW="139700" imgH="76200" progId="Equation.3">
                      <p:embed/>
                    </p:oleObj>
                  </mc:Choice>
                  <mc:Fallback>
                    <p:oleObj name="" r:id="rId31" imgW="139700" imgH="76200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46" y="1495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47" name="Object 32"/>
              <p:cNvGraphicFramePr>
                <a:graphicFrameLocks noChangeAspect="1"/>
              </p:cNvGraphicFramePr>
              <p:nvPr/>
            </p:nvGraphicFramePr>
            <p:xfrm>
              <a:off x="3046" y="1831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01" name="" r:id="rId32" imgW="139700" imgH="76200" progId="Equation.3">
                      <p:embed/>
                    </p:oleObj>
                  </mc:Choice>
                  <mc:Fallback>
                    <p:oleObj name="" r:id="rId32" imgW="139700" imgH="7620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46" y="1831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48" name="Object 33"/>
              <p:cNvGraphicFramePr>
                <a:graphicFrameLocks noChangeAspect="1"/>
              </p:cNvGraphicFramePr>
              <p:nvPr/>
            </p:nvGraphicFramePr>
            <p:xfrm>
              <a:off x="3046" y="2263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02" name="" r:id="rId33" imgW="139700" imgH="76200" progId="Equation.3">
                      <p:embed/>
                    </p:oleObj>
                  </mc:Choice>
                  <mc:Fallback>
                    <p:oleObj name="" r:id="rId33" imgW="139700" imgH="76200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46" y="2263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49" name="Object 34"/>
              <p:cNvGraphicFramePr>
                <a:graphicFrameLocks noChangeAspect="1"/>
              </p:cNvGraphicFramePr>
              <p:nvPr/>
            </p:nvGraphicFramePr>
            <p:xfrm>
              <a:off x="3072" y="2702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03" name="" r:id="rId34" imgW="139700" imgH="76200" progId="Equation.3">
                      <p:embed/>
                    </p:oleObj>
                  </mc:Choice>
                  <mc:Fallback>
                    <p:oleObj name="" r:id="rId34" imgW="139700" imgH="76200" progId="Equation.3">
                      <p:embed/>
                      <p:pic>
                        <p:nvPicPr>
                          <p:cNvPr id="0" name="Object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72" y="2702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50" name="Object 35"/>
              <p:cNvGraphicFramePr>
                <a:graphicFrameLocks noChangeAspect="1"/>
              </p:cNvGraphicFramePr>
              <p:nvPr/>
            </p:nvGraphicFramePr>
            <p:xfrm>
              <a:off x="1776" y="2702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04" name="" r:id="rId35" imgW="139700" imgH="76200" progId="Equation.3">
                      <p:embed/>
                    </p:oleObj>
                  </mc:Choice>
                  <mc:Fallback>
                    <p:oleObj name="" r:id="rId35" imgW="139700" imgH="76200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76" y="2702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51" name="Object 36"/>
              <p:cNvGraphicFramePr>
                <a:graphicFrameLocks noChangeAspect="1"/>
              </p:cNvGraphicFramePr>
              <p:nvPr/>
            </p:nvGraphicFramePr>
            <p:xfrm>
              <a:off x="3702" y="1447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05" name="" r:id="rId36" imgW="139700" imgH="76200" progId="Equation.3">
                      <p:embed/>
                    </p:oleObj>
                  </mc:Choice>
                  <mc:Fallback>
                    <p:oleObj name="" r:id="rId36" imgW="139700" imgH="76200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02" y="1447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52" name="Object 37"/>
              <p:cNvGraphicFramePr>
                <a:graphicFrameLocks noChangeAspect="1"/>
              </p:cNvGraphicFramePr>
              <p:nvPr/>
            </p:nvGraphicFramePr>
            <p:xfrm>
              <a:off x="3654" y="2359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06" name="" r:id="rId37" imgW="139700" imgH="76200" progId="Equation.3">
                      <p:embed/>
                    </p:oleObj>
                  </mc:Choice>
                  <mc:Fallback>
                    <p:oleObj name="" r:id="rId37" imgW="139700" imgH="76200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54" y="2359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53" name="Object 38"/>
              <p:cNvGraphicFramePr>
                <a:graphicFrameLocks noChangeAspect="1"/>
              </p:cNvGraphicFramePr>
              <p:nvPr/>
            </p:nvGraphicFramePr>
            <p:xfrm>
              <a:off x="688" y="443"/>
              <a:ext cx="296" cy="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07" name="" r:id="rId38" imgW="177800" imgH="177800" progId="Equation.DSMT4">
                      <p:embed/>
                    </p:oleObj>
                  </mc:Choice>
                  <mc:Fallback>
                    <p:oleObj name="" r:id="rId38" imgW="177800" imgH="177800" progId="Equation.DSMT4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8" y="443"/>
                            <a:ext cx="296" cy="2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54" name="Object 39"/>
              <p:cNvGraphicFramePr>
                <a:graphicFrameLocks noChangeAspect="1"/>
              </p:cNvGraphicFramePr>
              <p:nvPr/>
            </p:nvGraphicFramePr>
            <p:xfrm>
              <a:off x="1216" y="443"/>
              <a:ext cx="297" cy="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08" name="" r:id="rId40" imgW="177800" imgH="177800" progId="Equation.DSMT4">
                      <p:embed/>
                    </p:oleObj>
                  </mc:Choice>
                  <mc:Fallback>
                    <p:oleObj name="" r:id="rId40" imgW="177800" imgH="177800" progId="Equation.DSMT4">
                      <p:embed/>
                      <p:pic>
                        <p:nvPicPr>
                          <p:cNvPr id="0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1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16" y="443"/>
                            <a:ext cx="297" cy="2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55" name="Object 40"/>
              <p:cNvGraphicFramePr>
                <a:graphicFrameLocks noChangeAspect="1"/>
              </p:cNvGraphicFramePr>
              <p:nvPr/>
            </p:nvGraphicFramePr>
            <p:xfrm>
              <a:off x="2464" y="432"/>
              <a:ext cx="296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09" name="" r:id="rId42" imgW="177800" imgH="190500" progId="Equation.DSMT4">
                      <p:embed/>
                    </p:oleObj>
                  </mc:Choice>
                  <mc:Fallback>
                    <p:oleObj name="" r:id="rId42" imgW="177800" imgH="190500" progId="Equation.DSMT4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3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64" y="432"/>
                            <a:ext cx="296" cy="3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56" name="Object 41"/>
              <p:cNvGraphicFramePr>
                <a:graphicFrameLocks noChangeAspect="1"/>
              </p:cNvGraphicFramePr>
              <p:nvPr/>
            </p:nvGraphicFramePr>
            <p:xfrm>
              <a:off x="687" y="971"/>
              <a:ext cx="297" cy="2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10" name="" r:id="rId44" imgW="177800" imgH="177800" progId="Equation.DSMT4">
                      <p:embed/>
                    </p:oleObj>
                  </mc:Choice>
                  <mc:Fallback>
                    <p:oleObj name="" r:id="rId44" imgW="177800" imgH="177800" progId="Equation.DSMT4">
                      <p:embed/>
                      <p:pic>
                        <p:nvPicPr>
                          <p:cNvPr id="0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5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7" y="971"/>
                            <a:ext cx="297" cy="2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57" name="Object 42"/>
              <p:cNvGraphicFramePr>
                <a:graphicFrameLocks noChangeAspect="1"/>
              </p:cNvGraphicFramePr>
              <p:nvPr/>
            </p:nvGraphicFramePr>
            <p:xfrm>
              <a:off x="1206" y="971"/>
              <a:ext cx="317" cy="2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11" name="" r:id="rId46" imgW="190500" imgH="177800" progId="Equation.DSMT4">
                      <p:embed/>
                    </p:oleObj>
                  </mc:Choice>
                  <mc:Fallback>
                    <p:oleObj name="" r:id="rId46" imgW="190500" imgH="177800" progId="Equation.DSMT4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7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6" y="971"/>
                            <a:ext cx="317" cy="2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58" name="Object 43"/>
              <p:cNvGraphicFramePr>
                <a:graphicFrameLocks noChangeAspect="1"/>
              </p:cNvGraphicFramePr>
              <p:nvPr/>
            </p:nvGraphicFramePr>
            <p:xfrm>
              <a:off x="2454" y="960"/>
              <a:ext cx="318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12" name="" r:id="rId48" imgW="190500" imgH="190500" progId="Equation.DSMT4">
                      <p:embed/>
                    </p:oleObj>
                  </mc:Choice>
                  <mc:Fallback>
                    <p:oleObj name="" r:id="rId48" imgW="190500" imgH="190500" progId="Equation.DSMT4">
                      <p:embed/>
                      <p:pic>
                        <p:nvPicPr>
                          <p:cNvPr id="0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9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54" y="960"/>
                            <a:ext cx="318" cy="3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59" name="Object 44"/>
              <p:cNvGraphicFramePr>
                <a:graphicFrameLocks noChangeAspect="1"/>
              </p:cNvGraphicFramePr>
              <p:nvPr/>
            </p:nvGraphicFramePr>
            <p:xfrm>
              <a:off x="628" y="1729"/>
              <a:ext cx="318" cy="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13" name="" r:id="rId50" imgW="190500" imgH="190500" progId="Equation.DSMT4">
                      <p:embed/>
                    </p:oleObj>
                  </mc:Choice>
                  <mc:Fallback>
                    <p:oleObj name="" r:id="rId50" imgW="190500" imgH="190500" progId="Equation.DSMT4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1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8" y="1729"/>
                            <a:ext cx="318" cy="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60" name="Object 45"/>
              <p:cNvGraphicFramePr>
                <a:graphicFrameLocks noChangeAspect="1"/>
              </p:cNvGraphicFramePr>
              <p:nvPr/>
            </p:nvGraphicFramePr>
            <p:xfrm>
              <a:off x="1243" y="1776"/>
              <a:ext cx="339" cy="3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14" name="" r:id="rId52" imgW="203200" imgH="190500" progId="Equation.DSMT4">
                      <p:embed/>
                    </p:oleObj>
                  </mc:Choice>
                  <mc:Fallback>
                    <p:oleObj name="" r:id="rId52" imgW="203200" imgH="190500" progId="Equation.DSMT4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3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3" y="1776"/>
                            <a:ext cx="339" cy="3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61" name="Object 46"/>
              <p:cNvGraphicFramePr>
                <a:graphicFrameLocks noChangeAspect="1"/>
              </p:cNvGraphicFramePr>
              <p:nvPr/>
            </p:nvGraphicFramePr>
            <p:xfrm>
              <a:off x="2453" y="1729"/>
              <a:ext cx="319" cy="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15" name="" r:id="rId54" imgW="190500" imgH="190500" progId="Equation.DSMT4">
                      <p:embed/>
                    </p:oleObj>
                  </mc:Choice>
                  <mc:Fallback>
                    <p:oleObj name="" r:id="rId54" imgW="190500" imgH="190500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5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53" y="1729"/>
                            <a:ext cx="319" cy="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62" name="Object 47"/>
              <p:cNvGraphicFramePr>
                <a:graphicFrameLocks noChangeAspect="1"/>
              </p:cNvGraphicFramePr>
              <p:nvPr/>
            </p:nvGraphicFramePr>
            <p:xfrm>
              <a:off x="646" y="2263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16" name="" r:id="rId56" imgW="139700" imgH="76200" progId="Equation.3">
                      <p:embed/>
                    </p:oleObj>
                  </mc:Choice>
                  <mc:Fallback>
                    <p:oleObj name="" r:id="rId56" imgW="139700" imgH="76200" progId="Equation.3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6" y="2263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63" name="Object 48"/>
              <p:cNvGraphicFramePr>
                <a:graphicFrameLocks noChangeAspect="1"/>
              </p:cNvGraphicFramePr>
              <p:nvPr/>
            </p:nvGraphicFramePr>
            <p:xfrm>
              <a:off x="1222" y="2263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17" name="" r:id="rId57" imgW="139700" imgH="76200" progId="Equation.3">
                      <p:embed/>
                    </p:oleObj>
                  </mc:Choice>
                  <mc:Fallback>
                    <p:oleObj name="" r:id="rId57" imgW="139700" imgH="76200" progId="Equation.3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22" y="2263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64" name="Object 49"/>
              <p:cNvGraphicFramePr>
                <a:graphicFrameLocks noChangeAspect="1"/>
              </p:cNvGraphicFramePr>
              <p:nvPr/>
            </p:nvGraphicFramePr>
            <p:xfrm>
              <a:off x="2518" y="2263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18" name="" r:id="rId58" imgW="139700" imgH="76200" progId="Equation.3">
                      <p:embed/>
                    </p:oleObj>
                  </mc:Choice>
                  <mc:Fallback>
                    <p:oleObj name="" r:id="rId58" imgW="139700" imgH="76200" progId="Equation.3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18" y="2263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65" name="Object 50"/>
              <p:cNvGraphicFramePr>
                <a:graphicFrameLocks noChangeAspect="1"/>
              </p:cNvGraphicFramePr>
              <p:nvPr/>
            </p:nvGraphicFramePr>
            <p:xfrm>
              <a:off x="694" y="1447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19" name="" r:id="rId59" imgW="139700" imgH="76200" progId="Equation.3">
                      <p:embed/>
                    </p:oleObj>
                  </mc:Choice>
                  <mc:Fallback>
                    <p:oleObj name="" r:id="rId59" imgW="139700" imgH="76200" progId="Equation.3">
                      <p:embed/>
                      <p:pic>
                        <p:nvPicPr>
                          <p:cNvPr id="0" name="Object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4" y="1447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66" name="Object 51"/>
              <p:cNvGraphicFramePr>
                <a:graphicFrameLocks noChangeAspect="1"/>
              </p:cNvGraphicFramePr>
              <p:nvPr/>
            </p:nvGraphicFramePr>
            <p:xfrm>
              <a:off x="1270" y="1447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20" name="" r:id="rId60" imgW="139700" imgH="76200" progId="Equation.3">
                      <p:embed/>
                    </p:oleObj>
                  </mc:Choice>
                  <mc:Fallback>
                    <p:oleObj name="" r:id="rId60" imgW="139700" imgH="76200" progId="Equation.3">
                      <p:embed/>
                      <p:pic>
                        <p:nvPicPr>
                          <p:cNvPr id="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70" y="1447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67" name="Object 52"/>
              <p:cNvGraphicFramePr>
                <a:graphicFrameLocks noChangeAspect="1"/>
              </p:cNvGraphicFramePr>
              <p:nvPr/>
            </p:nvGraphicFramePr>
            <p:xfrm>
              <a:off x="2470" y="1447"/>
              <a:ext cx="21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21" name="" r:id="rId61" imgW="139700" imgH="76200" progId="Equation.3">
                      <p:embed/>
                    </p:oleObj>
                  </mc:Choice>
                  <mc:Fallback>
                    <p:oleObj name="" r:id="rId61" imgW="139700" imgH="76200" progId="Equation.3">
                      <p:embed/>
                      <p:pic>
                        <p:nvPicPr>
                          <p:cNvPr id="0" name="Object 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70" y="1447"/>
                            <a:ext cx="21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68" name="Object 53"/>
              <p:cNvGraphicFramePr>
                <a:graphicFrameLocks noChangeAspect="1"/>
              </p:cNvGraphicFramePr>
              <p:nvPr/>
            </p:nvGraphicFramePr>
            <p:xfrm>
              <a:off x="3702" y="2626"/>
              <a:ext cx="139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22" name="" r:id="rId62" imgW="88900" imgH="139700" progId="Equation.DSMT4">
                      <p:embed/>
                    </p:oleObj>
                  </mc:Choice>
                  <mc:Fallback>
                    <p:oleObj name="" r:id="rId62" imgW="88900" imgH="139700" progId="Equation.DSMT4">
                      <p:embed/>
                      <p:pic>
                        <p:nvPicPr>
                          <p:cNvPr id="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3">
                            <a:lum bright="-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02" y="2626"/>
                            <a:ext cx="139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78" name="Line 54"/>
              <p:cNvSpPr>
                <a:spLocks noChangeShapeType="1"/>
              </p:cNvSpPr>
              <p:nvPr/>
            </p:nvSpPr>
            <p:spPr bwMode="auto">
              <a:xfrm>
                <a:off x="0" y="7"/>
                <a:ext cx="396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79" name="Line 55"/>
              <p:cNvSpPr>
                <a:spLocks noChangeShapeType="1"/>
              </p:cNvSpPr>
              <p:nvPr/>
            </p:nvSpPr>
            <p:spPr bwMode="auto">
              <a:xfrm>
                <a:off x="9" y="2917"/>
                <a:ext cx="396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4819" name="Object 56"/>
            <p:cNvGraphicFramePr>
              <a:graphicFrameLocks noChangeAspect="1"/>
            </p:cNvGraphicFramePr>
            <p:nvPr/>
          </p:nvGraphicFramePr>
          <p:xfrm>
            <a:off x="3623" y="14"/>
            <a:ext cx="298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23" name="" r:id="rId64" imgW="215900" imgH="228600" progId="Equation.3">
                    <p:embed/>
                  </p:oleObj>
                </mc:Choice>
                <mc:Fallback>
                  <p:oleObj name="" r:id="rId64" imgW="215900" imgH="22860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5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3" y="14"/>
                          <a:ext cx="298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0" name="Object 57"/>
            <p:cNvGraphicFramePr>
              <a:graphicFrameLocks noChangeAspect="1"/>
            </p:cNvGraphicFramePr>
            <p:nvPr/>
          </p:nvGraphicFramePr>
          <p:xfrm>
            <a:off x="3604" y="466"/>
            <a:ext cx="317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24" name="" r:id="rId66" imgW="215900" imgH="215900" progId="Equation.3">
                    <p:embed/>
                  </p:oleObj>
                </mc:Choice>
                <mc:Fallback>
                  <p:oleObj name="" r:id="rId66" imgW="215900" imgH="215900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7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4" y="466"/>
                          <a:ext cx="317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1" name="Object 58"/>
            <p:cNvGraphicFramePr>
              <a:graphicFrameLocks noChangeAspect="1"/>
            </p:cNvGraphicFramePr>
            <p:nvPr/>
          </p:nvGraphicFramePr>
          <p:xfrm>
            <a:off x="3584" y="920"/>
            <a:ext cx="382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25" name="" r:id="rId68" imgW="241300" imgH="215900" progId="Equation.3">
                    <p:embed/>
                  </p:oleObj>
                </mc:Choice>
                <mc:Fallback>
                  <p:oleObj name="" r:id="rId68" imgW="241300" imgH="21590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9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4" y="920"/>
                          <a:ext cx="382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2" name="Object 59"/>
            <p:cNvGraphicFramePr>
              <a:graphicFrameLocks noChangeAspect="1"/>
            </p:cNvGraphicFramePr>
            <p:nvPr/>
          </p:nvGraphicFramePr>
          <p:xfrm>
            <a:off x="3604" y="1692"/>
            <a:ext cx="341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26" name="" r:id="rId70" imgW="215900" imgH="228600" progId="Equation.3">
                    <p:embed/>
                  </p:oleObj>
                </mc:Choice>
                <mc:Fallback>
                  <p:oleObj name="" r:id="rId70" imgW="215900" imgH="228600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5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4" y="1692"/>
                          <a:ext cx="341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3" name="Object 60"/>
            <p:cNvGraphicFramePr>
              <a:graphicFrameLocks noChangeAspect="1"/>
            </p:cNvGraphicFramePr>
            <p:nvPr/>
          </p:nvGraphicFramePr>
          <p:xfrm>
            <a:off x="45" y="2533"/>
            <a:ext cx="337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27" name="" r:id="rId71" imgW="241300" imgH="241300" progId="Equation.3">
                    <p:embed/>
                  </p:oleObj>
                </mc:Choice>
                <mc:Fallback>
                  <p:oleObj name="" r:id="rId71" imgW="241300" imgH="2413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2533"/>
                          <a:ext cx="337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4" name="Object 61"/>
            <p:cNvGraphicFramePr>
              <a:graphicFrameLocks noChangeAspect="1"/>
            </p:cNvGraphicFramePr>
            <p:nvPr/>
          </p:nvGraphicFramePr>
          <p:xfrm>
            <a:off x="610" y="2553"/>
            <a:ext cx="317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28" name="" r:id="rId73" imgW="215900" imgH="215900" progId="Equation.3">
                    <p:embed/>
                  </p:oleObj>
                </mc:Choice>
                <mc:Fallback>
                  <p:oleObj name="" r:id="rId73" imgW="215900" imgH="21590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0" y="2553"/>
                          <a:ext cx="317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5" name="Object 62"/>
            <p:cNvGraphicFramePr>
              <a:graphicFrameLocks noChangeAspect="1"/>
            </p:cNvGraphicFramePr>
            <p:nvPr/>
          </p:nvGraphicFramePr>
          <p:xfrm>
            <a:off x="1169" y="2553"/>
            <a:ext cx="348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29" name="" r:id="rId75" imgW="241300" imgH="215900" progId="Equation.3">
                    <p:embed/>
                  </p:oleObj>
                </mc:Choice>
                <mc:Fallback>
                  <p:oleObj name="" r:id="rId75" imgW="241300" imgH="21590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9" y="2553"/>
                          <a:ext cx="348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6" name="Object 63"/>
            <p:cNvGraphicFramePr>
              <a:graphicFrameLocks noChangeAspect="1"/>
            </p:cNvGraphicFramePr>
            <p:nvPr/>
          </p:nvGraphicFramePr>
          <p:xfrm>
            <a:off x="2424" y="2553"/>
            <a:ext cx="362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30" name="" r:id="rId77" imgW="241300" imgH="241300" progId="Equation.3">
                    <p:embed/>
                  </p:oleObj>
                </mc:Choice>
                <mc:Fallback>
                  <p:oleObj name="" r:id="rId77" imgW="241300" imgH="24130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4" y="2553"/>
                          <a:ext cx="362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4" name="Text Box 2"/>
          <p:cNvSpPr txBox="1">
            <a:spLocks noChangeArrowheads="1"/>
          </p:cNvSpPr>
          <p:nvPr/>
        </p:nvSpPr>
        <p:spPr bwMode="auto">
          <a:xfrm>
            <a:off x="323850" y="571500"/>
            <a:ext cx="853281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　把一枚均匀硬币抛掷三次，设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为三次抛掷中正面出现的次数 ，而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为正面出现次数与反面出现次数之差的绝对值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的分布律和边缘分布率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95288" y="1944688"/>
            <a:ext cx="7319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 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可取值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(0,3) , (1,1) , (2,1) , (3,3)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6324" name="Line 32"/>
          <p:cNvSpPr>
            <a:spLocks noChangeShapeType="1"/>
          </p:cNvSpPr>
          <p:nvPr/>
        </p:nvSpPr>
        <p:spPr bwMode="auto">
          <a:xfrm>
            <a:off x="1620838" y="2520950"/>
            <a:ext cx="1512887" cy="6477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325" name="Object 33"/>
          <p:cNvGraphicFramePr>
            <a:graphicFrameLocks noChangeAspect="1"/>
          </p:cNvGraphicFramePr>
          <p:nvPr/>
        </p:nvGraphicFramePr>
        <p:xfrm>
          <a:off x="2628900" y="2592388"/>
          <a:ext cx="27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5" name="Equation" r:id="rId1" imgW="304800" imgH="330200" progId="Equation.DSMT4">
                  <p:embed/>
                </p:oleObj>
              </mc:Choice>
              <mc:Fallback>
                <p:oleObj name="Equation" r:id="rId1" imgW="304800" imgH="3302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2592388"/>
                        <a:ext cx="279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34"/>
          <p:cNvGraphicFramePr>
            <a:graphicFrameLocks noChangeAspect="1"/>
          </p:cNvGraphicFramePr>
          <p:nvPr/>
        </p:nvGraphicFramePr>
        <p:xfrm>
          <a:off x="1841500" y="2808288"/>
          <a:ext cx="355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6" name="Equation" r:id="rId3" imgW="406400" imgH="330200" progId="Equation.DSMT4">
                  <p:embed/>
                </p:oleObj>
              </mc:Choice>
              <mc:Fallback>
                <p:oleObj name="Equation" r:id="rId3" imgW="406400" imgH="3302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2808288"/>
                        <a:ext cx="3556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35"/>
          <p:cNvGraphicFramePr>
            <a:graphicFrameLocks noChangeAspect="1"/>
          </p:cNvGraphicFramePr>
          <p:nvPr/>
        </p:nvGraphicFramePr>
        <p:xfrm>
          <a:off x="3708400" y="2736850"/>
          <a:ext cx="9953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7" name="Equation" r:id="rId5" imgW="1257300" imgH="457200" progId="Equation.DSMT4">
                  <p:embed/>
                </p:oleObj>
              </mc:Choice>
              <mc:Fallback>
                <p:oleObj name="Equation" r:id="rId5" imgW="1257300" imgH="4572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736850"/>
                        <a:ext cx="995363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36"/>
          <p:cNvGraphicFramePr>
            <a:graphicFrameLocks noChangeAspect="1"/>
          </p:cNvGraphicFramePr>
          <p:nvPr/>
        </p:nvGraphicFramePr>
        <p:xfrm>
          <a:off x="3652838" y="3267075"/>
          <a:ext cx="1193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8" name="Equation" r:id="rId7" imgW="1524000" imgH="495300" progId="Equation.DSMT4">
                  <p:embed/>
                </p:oleObj>
              </mc:Choice>
              <mc:Fallback>
                <p:oleObj name="Equation" r:id="rId7" imgW="1524000" imgH="4953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838" y="3267075"/>
                        <a:ext cx="1193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9" name="Object 37"/>
          <p:cNvGraphicFramePr>
            <a:graphicFrameLocks noChangeAspect="1"/>
          </p:cNvGraphicFramePr>
          <p:nvPr/>
        </p:nvGraphicFramePr>
        <p:xfrm>
          <a:off x="3551238" y="3771900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9" name="Equation" r:id="rId9" imgW="1574800" imgH="495300" progId="Equation.DSMT4">
                  <p:embed/>
                </p:oleObj>
              </mc:Choice>
              <mc:Fallback>
                <p:oleObj name="Equation" r:id="rId9" imgW="1574800" imgH="4953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238" y="3771900"/>
                        <a:ext cx="1231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0" name="Object 38"/>
          <p:cNvGraphicFramePr>
            <a:graphicFrameLocks noChangeAspect="1"/>
          </p:cNvGraphicFramePr>
          <p:nvPr/>
        </p:nvGraphicFramePr>
        <p:xfrm>
          <a:off x="2195513" y="3241675"/>
          <a:ext cx="2159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0" name="Equation" r:id="rId11" imgW="228600" imgH="2489200" progId="Equation.DSMT4">
                  <p:embed/>
                </p:oleObj>
              </mc:Choice>
              <mc:Fallback>
                <p:oleObj name="Equation" r:id="rId11" imgW="228600" imgH="24892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241675"/>
                        <a:ext cx="215900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39"/>
          <p:cNvGraphicFramePr>
            <a:graphicFrameLocks noChangeAspect="1"/>
          </p:cNvGraphicFramePr>
          <p:nvPr/>
        </p:nvGraphicFramePr>
        <p:xfrm>
          <a:off x="3543300" y="4275138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1" name="Equation" r:id="rId13" imgW="1574800" imgH="495300" progId="Equation.DSMT4">
                  <p:embed/>
                </p:oleObj>
              </mc:Choice>
              <mc:Fallback>
                <p:oleObj name="Equation" r:id="rId13" imgW="1574800" imgH="4953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4275138"/>
                        <a:ext cx="1231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2" name="Object 40"/>
          <p:cNvGraphicFramePr>
            <a:graphicFrameLocks noChangeAspect="1"/>
          </p:cNvGraphicFramePr>
          <p:nvPr/>
        </p:nvGraphicFramePr>
        <p:xfrm>
          <a:off x="3635375" y="4826000"/>
          <a:ext cx="1193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2" name="Equation" r:id="rId15" imgW="1524000" imgH="495300" progId="Equation.DSMT4">
                  <p:embed/>
                </p:oleObj>
              </mc:Choice>
              <mc:Fallback>
                <p:oleObj name="Equation" r:id="rId15" imgW="1524000" imgH="4953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826000"/>
                        <a:ext cx="1193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69" name="Object 41"/>
          <p:cNvGraphicFramePr>
            <a:graphicFrameLocks noChangeAspect="1"/>
          </p:cNvGraphicFramePr>
          <p:nvPr/>
        </p:nvGraphicFramePr>
        <p:xfrm>
          <a:off x="1692275" y="5400675"/>
          <a:ext cx="143986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3" name="Equation" r:id="rId17" imgW="2070100" imgH="762000" progId="Equation.DSMT4">
                  <p:embed/>
                </p:oleObj>
              </mc:Choice>
              <mc:Fallback>
                <p:oleObj name="Equation" r:id="rId17" imgW="2070100" imgH="7620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400675"/>
                        <a:ext cx="1439863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70" name="Object 42"/>
          <p:cNvGraphicFramePr>
            <a:graphicFrameLocks noChangeAspect="1"/>
          </p:cNvGraphicFramePr>
          <p:nvPr/>
        </p:nvGraphicFramePr>
        <p:xfrm>
          <a:off x="5651500" y="2665413"/>
          <a:ext cx="1474788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4" name="Equation" r:id="rId19" imgW="2120900" imgH="635000" progId="Equation.DSMT4">
                  <p:embed/>
                </p:oleObj>
              </mc:Choice>
              <mc:Fallback>
                <p:oleObj name="Equation" r:id="rId19" imgW="2120900" imgH="6350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665413"/>
                        <a:ext cx="1474788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71" name="Object 43"/>
          <p:cNvGraphicFramePr>
            <a:graphicFrameLocks noChangeAspect="1"/>
          </p:cNvGraphicFramePr>
          <p:nvPr/>
        </p:nvGraphicFramePr>
        <p:xfrm>
          <a:off x="6084888" y="3241675"/>
          <a:ext cx="53340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5" name="Equation" r:id="rId21" imgW="647700" imgH="2628900" progId="Equation.DSMT4">
                  <p:embed/>
                </p:oleObj>
              </mc:Choice>
              <mc:Fallback>
                <p:oleObj name="Equation" r:id="rId21" imgW="647700" imgH="26289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241675"/>
                        <a:ext cx="533400" cy="201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72" name="Object 44"/>
          <p:cNvGraphicFramePr>
            <a:graphicFrameLocks noChangeAspect="1"/>
          </p:cNvGraphicFramePr>
          <p:nvPr/>
        </p:nvGraphicFramePr>
        <p:xfrm>
          <a:off x="3492500" y="5473700"/>
          <a:ext cx="134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name="Equation" r:id="rId23" imgW="1727200" imgH="495300" progId="Equation.DSMT4">
                  <p:embed/>
                </p:oleObj>
              </mc:Choice>
              <mc:Fallback>
                <p:oleObj name="Equation" r:id="rId23" imgW="1727200" imgH="4953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473700"/>
                        <a:ext cx="1346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54" name="Group 58"/>
          <p:cNvGraphicFramePr>
            <a:graphicFrameLocks noGrp="1"/>
          </p:cNvGraphicFramePr>
          <p:nvPr/>
        </p:nvGraphicFramePr>
        <p:xfrm>
          <a:off x="1619250" y="2520950"/>
          <a:ext cx="5880100" cy="3502025"/>
        </p:xfrm>
        <a:graphic>
          <a:graphicData uri="http://schemas.openxmlformats.org/drawingml/2006/table">
            <a:tbl>
              <a:tblPr/>
              <a:tblGrid>
                <a:gridCol w="1489075"/>
                <a:gridCol w="1057275"/>
                <a:gridCol w="1065213"/>
                <a:gridCol w="2268537"/>
              </a:tblGrid>
              <a:tr h="7207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66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90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   </a:t>
                      </a: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9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9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/>
      <p:bldP spid="563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8" name="Text Box 2"/>
          <p:cNvSpPr txBox="1">
            <a:spLocks noChangeArrowheads="1"/>
          </p:cNvSpPr>
          <p:nvPr/>
        </p:nvSpPr>
        <p:spPr bwMode="auto">
          <a:xfrm>
            <a:off x="1736725" y="401638"/>
            <a:ext cx="5715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联合分布与边缘分布的关系</a:t>
            </a:r>
            <a:endParaRPr kumimoji="1" lang="zh-CN" altLang="en-US" sz="3200" b="1">
              <a:solidFill>
                <a:srgbClr val="0000FF"/>
              </a:solidFill>
              <a:latin typeface="Times New Roman" panose="02020603050405020304" pitchFamily="18" charset="0"/>
              <a:ea typeface="黑体" panose="02010600030101010101" pitchFamily="49" charset="-122"/>
            </a:endParaRPr>
          </a:p>
        </p:txBody>
      </p:sp>
      <p:graphicFrame>
        <p:nvGraphicFramePr>
          <p:cNvPr id="36866" name="Object 33"/>
          <p:cNvGraphicFramePr>
            <a:graphicFrameLocks noChangeAspect="1"/>
          </p:cNvGraphicFramePr>
          <p:nvPr/>
        </p:nvGraphicFramePr>
        <p:xfrm>
          <a:off x="1836738" y="1196975"/>
          <a:ext cx="27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6" name="Equation" r:id="rId1" imgW="304800" imgH="330200" progId="Equation.DSMT4">
                  <p:embed/>
                </p:oleObj>
              </mc:Choice>
              <mc:Fallback>
                <p:oleObj name="Equation" r:id="rId1" imgW="304800" imgH="3302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1196975"/>
                        <a:ext cx="279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4"/>
          <p:cNvGraphicFramePr>
            <a:graphicFrameLocks noChangeAspect="1"/>
          </p:cNvGraphicFramePr>
          <p:nvPr/>
        </p:nvGraphicFramePr>
        <p:xfrm>
          <a:off x="1049338" y="1412875"/>
          <a:ext cx="3556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7" name="Equation" r:id="rId3" imgW="406400" imgH="330200" progId="Equation.DSMT4">
                  <p:embed/>
                </p:oleObj>
              </mc:Choice>
              <mc:Fallback>
                <p:oleObj name="Equation" r:id="rId3" imgW="406400" imgH="3302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1412875"/>
                        <a:ext cx="3556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35"/>
          <p:cNvGraphicFramePr>
            <a:graphicFrameLocks noChangeAspect="1"/>
          </p:cNvGraphicFramePr>
          <p:nvPr/>
        </p:nvGraphicFramePr>
        <p:xfrm>
          <a:off x="2916238" y="1341438"/>
          <a:ext cx="99536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8" name="Equation" r:id="rId5" imgW="1257300" imgH="457200" progId="Equation.DSMT4">
                  <p:embed/>
                </p:oleObj>
              </mc:Choice>
              <mc:Fallback>
                <p:oleObj name="Equation" r:id="rId5" imgW="1257300" imgH="4572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341438"/>
                        <a:ext cx="995362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36"/>
          <p:cNvGraphicFramePr>
            <a:graphicFrameLocks noChangeAspect="1"/>
          </p:cNvGraphicFramePr>
          <p:nvPr/>
        </p:nvGraphicFramePr>
        <p:xfrm>
          <a:off x="2860675" y="1871663"/>
          <a:ext cx="1193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9" name="Equation" r:id="rId7" imgW="1524000" imgH="495300" progId="Equation.DSMT4">
                  <p:embed/>
                </p:oleObj>
              </mc:Choice>
              <mc:Fallback>
                <p:oleObj name="Equation" r:id="rId7" imgW="1524000" imgH="4953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675" y="1871663"/>
                        <a:ext cx="1193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37"/>
          <p:cNvGraphicFramePr>
            <a:graphicFrameLocks noChangeAspect="1"/>
          </p:cNvGraphicFramePr>
          <p:nvPr/>
        </p:nvGraphicFramePr>
        <p:xfrm>
          <a:off x="2759075" y="2376488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0" name="Equation" r:id="rId9" imgW="1574800" imgH="495300" progId="Equation.DSMT4">
                  <p:embed/>
                </p:oleObj>
              </mc:Choice>
              <mc:Fallback>
                <p:oleObj name="Equation" r:id="rId9" imgW="1574800" imgH="4953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075" y="2376488"/>
                        <a:ext cx="1231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1" name="Object 38"/>
          <p:cNvGraphicFramePr>
            <a:graphicFrameLocks noChangeAspect="1"/>
          </p:cNvGraphicFramePr>
          <p:nvPr/>
        </p:nvGraphicFramePr>
        <p:xfrm>
          <a:off x="1403350" y="1846263"/>
          <a:ext cx="2159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1" name="Equation" r:id="rId11" imgW="228600" imgH="2489200" progId="Equation.DSMT4">
                  <p:embed/>
                </p:oleObj>
              </mc:Choice>
              <mc:Fallback>
                <p:oleObj name="Equation" r:id="rId11" imgW="228600" imgH="24892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846263"/>
                        <a:ext cx="215900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Object 39"/>
          <p:cNvGraphicFramePr>
            <a:graphicFrameLocks noChangeAspect="1"/>
          </p:cNvGraphicFramePr>
          <p:nvPr/>
        </p:nvGraphicFramePr>
        <p:xfrm>
          <a:off x="2751138" y="2879725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2" name="Equation" r:id="rId13" imgW="1574800" imgH="495300" progId="Equation.DSMT4">
                  <p:embed/>
                </p:oleObj>
              </mc:Choice>
              <mc:Fallback>
                <p:oleObj name="Equation" r:id="rId13" imgW="1574800" imgH="4953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2879725"/>
                        <a:ext cx="1231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3" name="Object 40"/>
          <p:cNvGraphicFramePr>
            <a:graphicFrameLocks noChangeAspect="1"/>
          </p:cNvGraphicFramePr>
          <p:nvPr/>
        </p:nvGraphicFramePr>
        <p:xfrm>
          <a:off x="2843213" y="3430588"/>
          <a:ext cx="1193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3" name="Equation" r:id="rId15" imgW="1524000" imgH="495300" progId="Equation.DSMT4">
                  <p:embed/>
                </p:oleObj>
              </mc:Choice>
              <mc:Fallback>
                <p:oleObj name="Equation" r:id="rId15" imgW="1524000" imgH="4953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430588"/>
                        <a:ext cx="1193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4" name="Object 41"/>
          <p:cNvGraphicFramePr>
            <a:graphicFrameLocks noChangeAspect="1"/>
          </p:cNvGraphicFramePr>
          <p:nvPr/>
        </p:nvGraphicFramePr>
        <p:xfrm>
          <a:off x="900113" y="4005263"/>
          <a:ext cx="143986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4" name="Equation" r:id="rId17" imgW="2070100" imgH="762000" progId="Equation.DSMT4">
                  <p:embed/>
                </p:oleObj>
              </mc:Choice>
              <mc:Fallback>
                <p:oleObj name="Equation" r:id="rId17" imgW="2070100" imgH="7620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05263"/>
                        <a:ext cx="143986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5" name="Object 42"/>
          <p:cNvGraphicFramePr>
            <a:graphicFrameLocks noChangeAspect="1"/>
          </p:cNvGraphicFramePr>
          <p:nvPr/>
        </p:nvGraphicFramePr>
        <p:xfrm>
          <a:off x="4859338" y="1270000"/>
          <a:ext cx="147478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5" name="Equation" r:id="rId19" imgW="2120900" imgH="635000" progId="Equation.DSMT4">
                  <p:embed/>
                </p:oleObj>
              </mc:Choice>
              <mc:Fallback>
                <p:oleObj name="Equation" r:id="rId19" imgW="2120900" imgH="6350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270000"/>
                        <a:ext cx="1474787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6" name="Object 43"/>
          <p:cNvGraphicFramePr>
            <a:graphicFrameLocks noChangeAspect="1"/>
          </p:cNvGraphicFramePr>
          <p:nvPr/>
        </p:nvGraphicFramePr>
        <p:xfrm>
          <a:off x="5292725" y="1846263"/>
          <a:ext cx="53340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6" name="Equation" r:id="rId21" imgW="647700" imgH="2628900" progId="Equation.DSMT4">
                  <p:embed/>
                </p:oleObj>
              </mc:Choice>
              <mc:Fallback>
                <p:oleObj name="Equation" r:id="rId21" imgW="647700" imgH="26289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846263"/>
                        <a:ext cx="533400" cy="201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7" name="Object 44"/>
          <p:cNvGraphicFramePr>
            <a:graphicFrameLocks noChangeAspect="1"/>
          </p:cNvGraphicFramePr>
          <p:nvPr/>
        </p:nvGraphicFramePr>
        <p:xfrm>
          <a:off x="2700338" y="4078288"/>
          <a:ext cx="134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7" name="Equation" r:id="rId23" imgW="1727200" imgH="495300" progId="Equation.DSMT4">
                  <p:embed/>
                </p:oleObj>
              </mc:Choice>
              <mc:Fallback>
                <p:oleObj name="Equation" r:id="rId23" imgW="1727200" imgH="4953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078288"/>
                        <a:ext cx="1346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87" name="Group 167"/>
          <p:cNvGraphicFramePr>
            <a:graphicFrameLocks noGrp="1"/>
          </p:cNvGraphicFramePr>
          <p:nvPr/>
        </p:nvGraphicFramePr>
        <p:xfrm>
          <a:off x="827088" y="1196975"/>
          <a:ext cx="5880100" cy="3430589"/>
        </p:xfrm>
        <a:graphic>
          <a:graphicData uri="http://schemas.openxmlformats.org/drawingml/2006/table">
            <a:tbl>
              <a:tblPr/>
              <a:tblGrid>
                <a:gridCol w="1489075"/>
                <a:gridCol w="1057275"/>
                <a:gridCol w="1065212"/>
                <a:gridCol w="2268538"/>
              </a:tblGrid>
              <a:tr h="6493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6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9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6917" name="Group 19"/>
          <p:cNvGrpSpPr/>
          <p:nvPr/>
        </p:nvGrpSpPr>
        <p:grpSpPr bwMode="auto">
          <a:xfrm>
            <a:off x="7235825" y="4864100"/>
            <a:ext cx="1366838" cy="1301750"/>
            <a:chOff x="3753" y="1716"/>
            <a:chExt cx="1623" cy="1544"/>
          </a:xfrm>
        </p:grpSpPr>
        <p:sp>
          <p:nvSpPr>
            <p:cNvPr id="36920" name="Freeform 20"/>
            <p:cNvSpPr/>
            <p:nvPr/>
          </p:nvSpPr>
          <p:spPr bwMode="auto">
            <a:xfrm>
              <a:off x="3952" y="1728"/>
              <a:ext cx="1424" cy="1532"/>
            </a:xfrm>
            <a:custGeom>
              <a:avLst/>
              <a:gdLst>
                <a:gd name="T0" fmla="*/ 1 w 2848"/>
                <a:gd name="T1" fmla="*/ 1 h 3064"/>
                <a:gd name="T2" fmla="*/ 1 w 2848"/>
                <a:gd name="T3" fmla="*/ 1 h 3064"/>
                <a:gd name="T4" fmla="*/ 1 w 2848"/>
                <a:gd name="T5" fmla="*/ 1 h 3064"/>
                <a:gd name="T6" fmla="*/ 1 w 2848"/>
                <a:gd name="T7" fmla="*/ 1 h 3064"/>
                <a:gd name="T8" fmla="*/ 1 w 2848"/>
                <a:gd name="T9" fmla="*/ 1 h 3064"/>
                <a:gd name="T10" fmla="*/ 1 w 2848"/>
                <a:gd name="T11" fmla="*/ 1 h 3064"/>
                <a:gd name="T12" fmla="*/ 1 w 2848"/>
                <a:gd name="T13" fmla="*/ 1 h 3064"/>
                <a:gd name="T14" fmla="*/ 1 w 2848"/>
                <a:gd name="T15" fmla="*/ 1 h 3064"/>
                <a:gd name="T16" fmla="*/ 1 w 2848"/>
                <a:gd name="T17" fmla="*/ 1 h 3064"/>
                <a:gd name="T18" fmla="*/ 1 w 2848"/>
                <a:gd name="T19" fmla="*/ 1 h 3064"/>
                <a:gd name="T20" fmla="*/ 1 w 2848"/>
                <a:gd name="T21" fmla="*/ 1 h 3064"/>
                <a:gd name="T22" fmla="*/ 1 w 2848"/>
                <a:gd name="T23" fmla="*/ 1 h 3064"/>
                <a:gd name="T24" fmla="*/ 1 w 2848"/>
                <a:gd name="T25" fmla="*/ 1 h 3064"/>
                <a:gd name="T26" fmla="*/ 1 w 2848"/>
                <a:gd name="T27" fmla="*/ 1 h 3064"/>
                <a:gd name="T28" fmla="*/ 1 w 2848"/>
                <a:gd name="T29" fmla="*/ 1 h 3064"/>
                <a:gd name="T30" fmla="*/ 1 w 2848"/>
                <a:gd name="T31" fmla="*/ 1 h 3064"/>
                <a:gd name="T32" fmla="*/ 1 w 2848"/>
                <a:gd name="T33" fmla="*/ 0 h 3064"/>
                <a:gd name="T34" fmla="*/ 1 w 2848"/>
                <a:gd name="T35" fmla="*/ 1 h 3064"/>
                <a:gd name="T36" fmla="*/ 1 w 2848"/>
                <a:gd name="T37" fmla="*/ 1 h 3064"/>
                <a:gd name="T38" fmla="*/ 1 w 2848"/>
                <a:gd name="T39" fmla="*/ 1 h 3064"/>
                <a:gd name="T40" fmla="*/ 1 w 2848"/>
                <a:gd name="T41" fmla="*/ 1 h 3064"/>
                <a:gd name="T42" fmla="*/ 1 w 2848"/>
                <a:gd name="T43" fmla="*/ 1 h 3064"/>
                <a:gd name="T44" fmla="*/ 1 w 2848"/>
                <a:gd name="T45" fmla="*/ 1 h 3064"/>
                <a:gd name="T46" fmla="*/ 1 w 2848"/>
                <a:gd name="T47" fmla="*/ 1 h 3064"/>
                <a:gd name="T48" fmla="*/ 1 w 2848"/>
                <a:gd name="T49" fmla="*/ 1 h 3064"/>
                <a:gd name="T50" fmla="*/ 1 w 2848"/>
                <a:gd name="T51" fmla="*/ 1 h 3064"/>
                <a:gd name="T52" fmla="*/ 1 w 2848"/>
                <a:gd name="T53" fmla="*/ 1 h 3064"/>
                <a:gd name="T54" fmla="*/ 1 w 2848"/>
                <a:gd name="T55" fmla="*/ 1 h 3064"/>
                <a:gd name="T56" fmla="*/ 1 w 2848"/>
                <a:gd name="T57" fmla="*/ 1 h 3064"/>
                <a:gd name="T58" fmla="*/ 1 w 2848"/>
                <a:gd name="T59" fmla="*/ 1 h 3064"/>
                <a:gd name="T60" fmla="*/ 1 w 2848"/>
                <a:gd name="T61" fmla="*/ 1 h 3064"/>
                <a:gd name="T62" fmla="*/ 1 w 2848"/>
                <a:gd name="T63" fmla="*/ 1 h 3064"/>
                <a:gd name="T64" fmla="*/ 1 w 2848"/>
                <a:gd name="T65" fmla="*/ 1 h 3064"/>
                <a:gd name="T66" fmla="*/ 1 w 2848"/>
                <a:gd name="T67" fmla="*/ 1 h 3064"/>
                <a:gd name="T68" fmla="*/ 1 w 2848"/>
                <a:gd name="T69" fmla="*/ 1 h 3064"/>
                <a:gd name="T70" fmla="*/ 1 w 2848"/>
                <a:gd name="T71" fmla="*/ 1 h 3064"/>
                <a:gd name="T72" fmla="*/ 1 w 2848"/>
                <a:gd name="T73" fmla="*/ 1 h 3064"/>
                <a:gd name="T74" fmla="*/ 1 w 2848"/>
                <a:gd name="T75" fmla="*/ 1 h 3064"/>
                <a:gd name="T76" fmla="*/ 1 w 2848"/>
                <a:gd name="T77" fmla="*/ 1 h 3064"/>
                <a:gd name="T78" fmla="*/ 1 w 2848"/>
                <a:gd name="T79" fmla="*/ 1 h 3064"/>
                <a:gd name="T80" fmla="*/ 1 w 2848"/>
                <a:gd name="T81" fmla="*/ 1 h 3064"/>
                <a:gd name="T82" fmla="*/ 1 w 2848"/>
                <a:gd name="T83" fmla="*/ 1 h 3064"/>
                <a:gd name="T84" fmla="*/ 1 w 2848"/>
                <a:gd name="T85" fmla="*/ 1 h 3064"/>
                <a:gd name="T86" fmla="*/ 1 w 2848"/>
                <a:gd name="T87" fmla="*/ 1 h 3064"/>
                <a:gd name="T88" fmla="*/ 1 w 2848"/>
                <a:gd name="T89" fmla="*/ 1 h 3064"/>
                <a:gd name="T90" fmla="*/ 1 w 2848"/>
                <a:gd name="T91" fmla="*/ 1 h 3064"/>
                <a:gd name="T92" fmla="*/ 1 w 2848"/>
                <a:gd name="T93" fmla="*/ 1 h 306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48"/>
                <a:gd name="T142" fmla="*/ 0 h 3064"/>
                <a:gd name="T143" fmla="*/ 2848 w 2848"/>
                <a:gd name="T144" fmla="*/ 3064 h 306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48" h="3064">
                  <a:moveTo>
                    <a:pt x="310" y="1268"/>
                  </a:moveTo>
                  <a:lnTo>
                    <a:pt x="263" y="1163"/>
                  </a:lnTo>
                  <a:lnTo>
                    <a:pt x="299" y="1105"/>
                  </a:lnTo>
                  <a:lnTo>
                    <a:pt x="0" y="654"/>
                  </a:lnTo>
                  <a:lnTo>
                    <a:pt x="0" y="592"/>
                  </a:lnTo>
                  <a:lnTo>
                    <a:pt x="43" y="602"/>
                  </a:lnTo>
                  <a:lnTo>
                    <a:pt x="115" y="666"/>
                  </a:lnTo>
                  <a:lnTo>
                    <a:pt x="404" y="1052"/>
                  </a:lnTo>
                  <a:lnTo>
                    <a:pt x="499" y="1079"/>
                  </a:lnTo>
                  <a:lnTo>
                    <a:pt x="571" y="1110"/>
                  </a:lnTo>
                  <a:lnTo>
                    <a:pt x="614" y="1147"/>
                  </a:lnTo>
                  <a:lnTo>
                    <a:pt x="661" y="1132"/>
                  </a:lnTo>
                  <a:lnTo>
                    <a:pt x="734" y="1132"/>
                  </a:lnTo>
                  <a:lnTo>
                    <a:pt x="996" y="1153"/>
                  </a:lnTo>
                  <a:lnTo>
                    <a:pt x="1121" y="1142"/>
                  </a:lnTo>
                  <a:lnTo>
                    <a:pt x="1122" y="1141"/>
                  </a:lnTo>
                  <a:lnTo>
                    <a:pt x="1125" y="1135"/>
                  </a:lnTo>
                  <a:lnTo>
                    <a:pt x="1131" y="1126"/>
                  </a:lnTo>
                  <a:lnTo>
                    <a:pt x="1143" y="1117"/>
                  </a:lnTo>
                  <a:lnTo>
                    <a:pt x="1165" y="1103"/>
                  </a:lnTo>
                  <a:lnTo>
                    <a:pt x="1195" y="1086"/>
                  </a:lnTo>
                  <a:lnTo>
                    <a:pt x="1229" y="1067"/>
                  </a:lnTo>
                  <a:lnTo>
                    <a:pt x="1261" y="1051"/>
                  </a:lnTo>
                  <a:lnTo>
                    <a:pt x="1289" y="1036"/>
                  </a:lnTo>
                  <a:lnTo>
                    <a:pt x="1308" y="1026"/>
                  </a:lnTo>
                  <a:lnTo>
                    <a:pt x="1316" y="1021"/>
                  </a:lnTo>
                  <a:lnTo>
                    <a:pt x="1431" y="865"/>
                  </a:lnTo>
                  <a:lnTo>
                    <a:pt x="1472" y="781"/>
                  </a:lnTo>
                  <a:lnTo>
                    <a:pt x="1518" y="701"/>
                  </a:lnTo>
                  <a:lnTo>
                    <a:pt x="1618" y="676"/>
                  </a:lnTo>
                  <a:lnTo>
                    <a:pt x="1706" y="676"/>
                  </a:lnTo>
                  <a:lnTo>
                    <a:pt x="1686" y="607"/>
                  </a:lnTo>
                  <a:lnTo>
                    <a:pt x="1686" y="528"/>
                  </a:lnTo>
                  <a:lnTo>
                    <a:pt x="1665" y="477"/>
                  </a:lnTo>
                  <a:lnTo>
                    <a:pt x="1659" y="382"/>
                  </a:lnTo>
                  <a:lnTo>
                    <a:pt x="1686" y="345"/>
                  </a:lnTo>
                  <a:lnTo>
                    <a:pt x="1681" y="337"/>
                  </a:lnTo>
                  <a:lnTo>
                    <a:pt x="1674" y="316"/>
                  </a:lnTo>
                  <a:lnTo>
                    <a:pt x="1670" y="289"/>
                  </a:lnTo>
                  <a:lnTo>
                    <a:pt x="1675" y="267"/>
                  </a:lnTo>
                  <a:lnTo>
                    <a:pt x="1684" y="252"/>
                  </a:lnTo>
                  <a:lnTo>
                    <a:pt x="1696" y="232"/>
                  </a:lnTo>
                  <a:lnTo>
                    <a:pt x="1712" y="205"/>
                  </a:lnTo>
                  <a:lnTo>
                    <a:pt x="1729" y="179"/>
                  </a:lnTo>
                  <a:lnTo>
                    <a:pt x="1743" y="152"/>
                  </a:lnTo>
                  <a:lnTo>
                    <a:pt x="1757" y="130"/>
                  </a:lnTo>
                  <a:lnTo>
                    <a:pt x="1767" y="115"/>
                  </a:lnTo>
                  <a:lnTo>
                    <a:pt x="1770" y="109"/>
                  </a:lnTo>
                  <a:lnTo>
                    <a:pt x="1869" y="35"/>
                  </a:lnTo>
                  <a:lnTo>
                    <a:pt x="2057" y="0"/>
                  </a:lnTo>
                  <a:lnTo>
                    <a:pt x="2215" y="89"/>
                  </a:lnTo>
                  <a:lnTo>
                    <a:pt x="2262" y="156"/>
                  </a:lnTo>
                  <a:lnTo>
                    <a:pt x="2298" y="277"/>
                  </a:lnTo>
                  <a:lnTo>
                    <a:pt x="2257" y="429"/>
                  </a:lnTo>
                  <a:lnTo>
                    <a:pt x="2215" y="514"/>
                  </a:lnTo>
                  <a:lnTo>
                    <a:pt x="2218" y="518"/>
                  </a:lnTo>
                  <a:lnTo>
                    <a:pt x="2224" y="528"/>
                  </a:lnTo>
                  <a:lnTo>
                    <a:pt x="2231" y="542"/>
                  </a:lnTo>
                  <a:lnTo>
                    <a:pt x="2240" y="555"/>
                  </a:lnTo>
                  <a:lnTo>
                    <a:pt x="2246" y="564"/>
                  </a:lnTo>
                  <a:lnTo>
                    <a:pt x="2254" y="577"/>
                  </a:lnTo>
                  <a:lnTo>
                    <a:pt x="2261" y="592"/>
                  </a:lnTo>
                  <a:lnTo>
                    <a:pt x="2271" y="608"/>
                  </a:lnTo>
                  <a:lnTo>
                    <a:pt x="2279" y="624"/>
                  </a:lnTo>
                  <a:lnTo>
                    <a:pt x="2286" y="638"/>
                  </a:lnTo>
                  <a:lnTo>
                    <a:pt x="2292" y="646"/>
                  </a:lnTo>
                  <a:lnTo>
                    <a:pt x="2293" y="649"/>
                  </a:lnTo>
                  <a:lnTo>
                    <a:pt x="2335" y="697"/>
                  </a:lnTo>
                  <a:lnTo>
                    <a:pt x="2342" y="700"/>
                  </a:lnTo>
                  <a:lnTo>
                    <a:pt x="2363" y="708"/>
                  </a:lnTo>
                  <a:lnTo>
                    <a:pt x="2391" y="720"/>
                  </a:lnTo>
                  <a:lnTo>
                    <a:pt x="2425" y="735"/>
                  </a:lnTo>
                  <a:lnTo>
                    <a:pt x="2459" y="751"/>
                  </a:lnTo>
                  <a:lnTo>
                    <a:pt x="2491" y="765"/>
                  </a:lnTo>
                  <a:lnTo>
                    <a:pt x="2518" y="778"/>
                  </a:lnTo>
                  <a:lnTo>
                    <a:pt x="2534" y="785"/>
                  </a:lnTo>
                  <a:lnTo>
                    <a:pt x="2547" y="793"/>
                  </a:lnTo>
                  <a:lnTo>
                    <a:pt x="2565" y="804"/>
                  </a:lnTo>
                  <a:lnTo>
                    <a:pt x="2585" y="818"/>
                  </a:lnTo>
                  <a:lnTo>
                    <a:pt x="2606" y="831"/>
                  </a:lnTo>
                  <a:lnTo>
                    <a:pt x="2627" y="844"/>
                  </a:lnTo>
                  <a:lnTo>
                    <a:pt x="2643" y="855"/>
                  </a:lnTo>
                  <a:lnTo>
                    <a:pt x="2655" y="862"/>
                  </a:lnTo>
                  <a:lnTo>
                    <a:pt x="2659" y="865"/>
                  </a:lnTo>
                  <a:lnTo>
                    <a:pt x="2712" y="922"/>
                  </a:lnTo>
                  <a:lnTo>
                    <a:pt x="2723" y="1052"/>
                  </a:lnTo>
                  <a:lnTo>
                    <a:pt x="2776" y="1167"/>
                  </a:lnTo>
                  <a:lnTo>
                    <a:pt x="2764" y="1309"/>
                  </a:lnTo>
                  <a:lnTo>
                    <a:pt x="2760" y="1675"/>
                  </a:lnTo>
                  <a:lnTo>
                    <a:pt x="2749" y="1926"/>
                  </a:lnTo>
                  <a:lnTo>
                    <a:pt x="2746" y="1936"/>
                  </a:lnTo>
                  <a:lnTo>
                    <a:pt x="2740" y="1963"/>
                  </a:lnTo>
                  <a:lnTo>
                    <a:pt x="2731" y="2001"/>
                  </a:lnTo>
                  <a:lnTo>
                    <a:pt x="2721" y="2047"/>
                  </a:lnTo>
                  <a:lnTo>
                    <a:pt x="2711" y="2093"/>
                  </a:lnTo>
                  <a:lnTo>
                    <a:pt x="2701" y="2134"/>
                  </a:lnTo>
                  <a:lnTo>
                    <a:pt x="2692" y="2167"/>
                  </a:lnTo>
                  <a:lnTo>
                    <a:pt x="2686" y="2183"/>
                  </a:lnTo>
                  <a:lnTo>
                    <a:pt x="2681" y="2196"/>
                  </a:lnTo>
                  <a:lnTo>
                    <a:pt x="2674" y="2220"/>
                  </a:lnTo>
                  <a:lnTo>
                    <a:pt x="2667" y="2248"/>
                  </a:lnTo>
                  <a:lnTo>
                    <a:pt x="2658" y="2279"/>
                  </a:lnTo>
                  <a:lnTo>
                    <a:pt x="2650" y="2308"/>
                  </a:lnTo>
                  <a:lnTo>
                    <a:pt x="2644" y="2333"/>
                  </a:lnTo>
                  <a:lnTo>
                    <a:pt x="2640" y="2351"/>
                  </a:lnTo>
                  <a:lnTo>
                    <a:pt x="2639" y="2357"/>
                  </a:lnTo>
                  <a:lnTo>
                    <a:pt x="2628" y="2435"/>
                  </a:lnTo>
                  <a:lnTo>
                    <a:pt x="2729" y="2419"/>
                  </a:lnTo>
                  <a:lnTo>
                    <a:pt x="2848" y="2860"/>
                  </a:lnTo>
                  <a:lnTo>
                    <a:pt x="2111" y="3064"/>
                  </a:lnTo>
                  <a:lnTo>
                    <a:pt x="2074" y="3001"/>
                  </a:lnTo>
                  <a:lnTo>
                    <a:pt x="1979" y="3012"/>
                  </a:lnTo>
                  <a:lnTo>
                    <a:pt x="1916" y="2975"/>
                  </a:lnTo>
                  <a:lnTo>
                    <a:pt x="1875" y="2844"/>
                  </a:lnTo>
                  <a:lnTo>
                    <a:pt x="1858" y="2807"/>
                  </a:lnTo>
                  <a:lnTo>
                    <a:pt x="1770" y="2908"/>
                  </a:lnTo>
                  <a:lnTo>
                    <a:pt x="1733" y="2949"/>
                  </a:lnTo>
                  <a:lnTo>
                    <a:pt x="1575" y="2965"/>
                  </a:lnTo>
                  <a:lnTo>
                    <a:pt x="1451" y="2965"/>
                  </a:lnTo>
                  <a:lnTo>
                    <a:pt x="1299" y="2970"/>
                  </a:lnTo>
                  <a:lnTo>
                    <a:pt x="1279" y="2881"/>
                  </a:lnTo>
                  <a:lnTo>
                    <a:pt x="1320" y="2598"/>
                  </a:lnTo>
                  <a:lnTo>
                    <a:pt x="1347" y="2509"/>
                  </a:lnTo>
                  <a:lnTo>
                    <a:pt x="1310" y="2466"/>
                  </a:lnTo>
                  <a:lnTo>
                    <a:pt x="1341" y="2320"/>
                  </a:lnTo>
                  <a:lnTo>
                    <a:pt x="1435" y="1963"/>
                  </a:lnTo>
                  <a:lnTo>
                    <a:pt x="1462" y="1774"/>
                  </a:lnTo>
                  <a:lnTo>
                    <a:pt x="1472" y="1607"/>
                  </a:lnTo>
                  <a:lnTo>
                    <a:pt x="1468" y="1471"/>
                  </a:lnTo>
                  <a:lnTo>
                    <a:pt x="1468" y="1420"/>
                  </a:lnTo>
                  <a:lnTo>
                    <a:pt x="1232" y="1529"/>
                  </a:lnTo>
                  <a:lnTo>
                    <a:pt x="1032" y="1550"/>
                  </a:lnTo>
                  <a:lnTo>
                    <a:pt x="792" y="1550"/>
                  </a:lnTo>
                  <a:lnTo>
                    <a:pt x="640" y="1497"/>
                  </a:lnTo>
                  <a:lnTo>
                    <a:pt x="587" y="1451"/>
                  </a:lnTo>
                  <a:lnTo>
                    <a:pt x="597" y="1373"/>
                  </a:lnTo>
                  <a:lnTo>
                    <a:pt x="493" y="1367"/>
                  </a:lnTo>
                  <a:lnTo>
                    <a:pt x="372" y="1367"/>
                  </a:lnTo>
                  <a:lnTo>
                    <a:pt x="310" y="1284"/>
                  </a:lnTo>
                  <a:lnTo>
                    <a:pt x="310" y="1268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1" name="Freeform 21"/>
            <p:cNvSpPr/>
            <p:nvPr/>
          </p:nvSpPr>
          <p:spPr bwMode="auto">
            <a:xfrm>
              <a:off x="4684" y="2062"/>
              <a:ext cx="186" cy="161"/>
            </a:xfrm>
            <a:custGeom>
              <a:avLst/>
              <a:gdLst>
                <a:gd name="T0" fmla="*/ 1 w 371"/>
                <a:gd name="T1" fmla="*/ 0 h 321"/>
                <a:gd name="T2" fmla="*/ 1 w 371"/>
                <a:gd name="T3" fmla="*/ 1 h 321"/>
                <a:gd name="T4" fmla="*/ 1 w 371"/>
                <a:gd name="T5" fmla="*/ 1 h 321"/>
                <a:gd name="T6" fmla="*/ 1 w 371"/>
                <a:gd name="T7" fmla="*/ 1 h 321"/>
                <a:gd name="T8" fmla="*/ 1 w 371"/>
                <a:gd name="T9" fmla="*/ 1 h 321"/>
                <a:gd name="T10" fmla="*/ 1 w 371"/>
                <a:gd name="T11" fmla="*/ 1 h 321"/>
                <a:gd name="T12" fmla="*/ 1 w 371"/>
                <a:gd name="T13" fmla="*/ 1 h 321"/>
                <a:gd name="T14" fmla="*/ 1 w 371"/>
                <a:gd name="T15" fmla="*/ 1 h 321"/>
                <a:gd name="T16" fmla="*/ 1 w 371"/>
                <a:gd name="T17" fmla="*/ 1 h 321"/>
                <a:gd name="T18" fmla="*/ 1 w 371"/>
                <a:gd name="T19" fmla="*/ 1 h 321"/>
                <a:gd name="T20" fmla="*/ 1 w 371"/>
                <a:gd name="T21" fmla="*/ 1 h 321"/>
                <a:gd name="T22" fmla="*/ 1 w 371"/>
                <a:gd name="T23" fmla="*/ 1 h 321"/>
                <a:gd name="T24" fmla="*/ 1 w 371"/>
                <a:gd name="T25" fmla="*/ 1 h 321"/>
                <a:gd name="T26" fmla="*/ 1 w 371"/>
                <a:gd name="T27" fmla="*/ 1 h 321"/>
                <a:gd name="T28" fmla="*/ 1 w 371"/>
                <a:gd name="T29" fmla="*/ 1 h 321"/>
                <a:gd name="T30" fmla="*/ 1 w 371"/>
                <a:gd name="T31" fmla="*/ 1 h 321"/>
                <a:gd name="T32" fmla="*/ 1 w 371"/>
                <a:gd name="T33" fmla="*/ 1 h 321"/>
                <a:gd name="T34" fmla="*/ 1 w 371"/>
                <a:gd name="T35" fmla="*/ 1 h 321"/>
                <a:gd name="T36" fmla="*/ 1 w 371"/>
                <a:gd name="T37" fmla="*/ 1 h 321"/>
                <a:gd name="T38" fmla="*/ 1 w 371"/>
                <a:gd name="T39" fmla="*/ 1 h 321"/>
                <a:gd name="T40" fmla="*/ 1 w 371"/>
                <a:gd name="T41" fmla="*/ 1 h 321"/>
                <a:gd name="T42" fmla="*/ 1 w 371"/>
                <a:gd name="T43" fmla="*/ 1 h 321"/>
                <a:gd name="T44" fmla="*/ 0 w 371"/>
                <a:gd name="T45" fmla="*/ 1 h 321"/>
                <a:gd name="T46" fmla="*/ 1 w 371"/>
                <a:gd name="T47" fmla="*/ 1 h 321"/>
                <a:gd name="T48" fmla="*/ 1 w 371"/>
                <a:gd name="T49" fmla="*/ 1 h 321"/>
                <a:gd name="T50" fmla="*/ 1 w 371"/>
                <a:gd name="T51" fmla="*/ 1 h 321"/>
                <a:gd name="T52" fmla="*/ 1 w 371"/>
                <a:gd name="T53" fmla="*/ 1 h 321"/>
                <a:gd name="T54" fmla="*/ 1 w 371"/>
                <a:gd name="T55" fmla="*/ 1 h 321"/>
                <a:gd name="T56" fmla="*/ 1 w 371"/>
                <a:gd name="T57" fmla="*/ 1 h 321"/>
                <a:gd name="T58" fmla="*/ 1 w 371"/>
                <a:gd name="T59" fmla="*/ 1 h 321"/>
                <a:gd name="T60" fmla="*/ 1 w 371"/>
                <a:gd name="T61" fmla="*/ 1 h 321"/>
                <a:gd name="T62" fmla="*/ 1 w 371"/>
                <a:gd name="T63" fmla="*/ 1 h 321"/>
                <a:gd name="T64" fmla="*/ 1 w 371"/>
                <a:gd name="T65" fmla="*/ 1 h 321"/>
                <a:gd name="T66" fmla="*/ 1 w 371"/>
                <a:gd name="T67" fmla="*/ 1 h 321"/>
                <a:gd name="T68" fmla="*/ 1 w 371"/>
                <a:gd name="T69" fmla="*/ 1 h 321"/>
                <a:gd name="T70" fmla="*/ 1 w 371"/>
                <a:gd name="T71" fmla="*/ 1 h 321"/>
                <a:gd name="T72" fmla="*/ 1 w 371"/>
                <a:gd name="T73" fmla="*/ 1 h 321"/>
                <a:gd name="T74" fmla="*/ 1 w 371"/>
                <a:gd name="T75" fmla="*/ 1 h 321"/>
                <a:gd name="T76" fmla="*/ 1 w 371"/>
                <a:gd name="T77" fmla="*/ 1 h 321"/>
                <a:gd name="T78" fmla="*/ 1 w 371"/>
                <a:gd name="T79" fmla="*/ 1 h 321"/>
                <a:gd name="T80" fmla="*/ 1 w 371"/>
                <a:gd name="T81" fmla="*/ 1 h 321"/>
                <a:gd name="T82" fmla="*/ 1 w 371"/>
                <a:gd name="T83" fmla="*/ 1 h 321"/>
                <a:gd name="T84" fmla="*/ 1 w 371"/>
                <a:gd name="T85" fmla="*/ 1 h 321"/>
                <a:gd name="T86" fmla="*/ 1 w 371"/>
                <a:gd name="T87" fmla="*/ 1 h 321"/>
                <a:gd name="T88" fmla="*/ 1 w 371"/>
                <a:gd name="T89" fmla="*/ 1 h 321"/>
                <a:gd name="T90" fmla="*/ 1 w 371"/>
                <a:gd name="T91" fmla="*/ 0 h 32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1"/>
                <a:gd name="T139" fmla="*/ 0 h 321"/>
                <a:gd name="T140" fmla="*/ 371 w 371"/>
                <a:gd name="T141" fmla="*/ 321 h 321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1" h="321">
                  <a:moveTo>
                    <a:pt x="371" y="0"/>
                  </a:moveTo>
                  <a:lnTo>
                    <a:pt x="302" y="31"/>
                  </a:lnTo>
                  <a:lnTo>
                    <a:pt x="283" y="48"/>
                  </a:lnTo>
                  <a:lnTo>
                    <a:pt x="278" y="48"/>
                  </a:lnTo>
                  <a:lnTo>
                    <a:pt x="269" y="50"/>
                  </a:lnTo>
                  <a:lnTo>
                    <a:pt x="255" y="53"/>
                  </a:lnTo>
                  <a:lnTo>
                    <a:pt x="237" y="54"/>
                  </a:lnTo>
                  <a:lnTo>
                    <a:pt x="219" y="57"/>
                  </a:lnTo>
                  <a:lnTo>
                    <a:pt x="203" y="60"/>
                  </a:lnTo>
                  <a:lnTo>
                    <a:pt x="188" y="62"/>
                  </a:lnTo>
                  <a:lnTo>
                    <a:pt x="178" y="62"/>
                  </a:lnTo>
                  <a:lnTo>
                    <a:pt x="171" y="62"/>
                  </a:lnTo>
                  <a:lnTo>
                    <a:pt x="162" y="62"/>
                  </a:lnTo>
                  <a:lnTo>
                    <a:pt x="151" y="62"/>
                  </a:lnTo>
                  <a:lnTo>
                    <a:pt x="143" y="62"/>
                  </a:lnTo>
                  <a:lnTo>
                    <a:pt x="132" y="62"/>
                  </a:lnTo>
                  <a:lnTo>
                    <a:pt x="126" y="62"/>
                  </a:lnTo>
                  <a:lnTo>
                    <a:pt x="120" y="62"/>
                  </a:lnTo>
                  <a:lnTo>
                    <a:pt x="119" y="62"/>
                  </a:lnTo>
                  <a:lnTo>
                    <a:pt x="92" y="78"/>
                  </a:lnTo>
                  <a:lnTo>
                    <a:pt x="62" y="103"/>
                  </a:lnTo>
                  <a:lnTo>
                    <a:pt x="23" y="203"/>
                  </a:lnTo>
                  <a:lnTo>
                    <a:pt x="0" y="321"/>
                  </a:lnTo>
                  <a:lnTo>
                    <a:pt x="1" y="315"/>
                  </a:lnTo>
                  <a:lnTo>
                    <a:pt x="7" y="299"/>
                  </a:lnTo>
                  <a:lnTo>
                    <a:pt x="14" y="277"/>
                  </a:lnTo>
                  <a:lnTo>
                    <a:pt x="23" y="250"/>
                  </a:lnTo>
                  <a:lnTo>
                    <a:pt x="33" y="224"/>
                  </a:lnTo>
                  <a:lnTo>
                    <a:pt x="41" y="200"/>
                  </a:lnTo>
                  <a:lnTo>
                    <a:pt x="48" y="183"/>
                  </a:lnTo>
                  <a:lnTo>
                    <a:pt x="51" y="172"/>
                  </a:lnTo>
                  <a:lnTo>
                    <a:pt x="54" y="165"/>
                  </a:lnTo>
                  <a:lnTo>
                    <a:pt x="59" y="156"/>
                  </a:lnTo>
                  <a:lnTo>
                    <a:pt x="64" y="144"/>
                  </a:lnTo>
                  <a:lnTo>
                    <a:pt x="72" y="131"/>
                  </a:lnTo>
                  <a:lnTo>
                    <a:pt x="79" y="119"/>
                  </a:lnTo>
                  <a:lnTo>
                    <a:pt x="88" y="109"/>
                  </a:lnTo>
                  <a:lnTo>
                    <a:pt x="95" y="100"/>
                  </a:lnTo>
                  <a:lnTo>
                    <a:pt x="103" y="96"/>
                  </a:lnTo>
                  <a:lnTo>
                    <a:pt x="116" y="90"/>
                  </a:lnTo>
                  <a:lnTo>
                    <a:pt x="128" y="85"/>
                  </a:lnTo>
                  <a:lnTo>
                    <a:pt x="137" y="81"/>
                  </a:lnTo>
                  <a:lnTo>
                    <a:pt x="140" y="79"/>
                  </a:lnTo>
                  <a:lnTo>
                    <a:pt x="281" y="56"/>
                  </a:lnTo>
                  <a:lnTo>
                    <a:pt x="323" y="3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2" name="Freeform 22"/>
            <p:cNvSpPr/>
            <p:nvPr/>
          </p:nvSpPr>
          <p:spPr bwMode="auto">
            <a:xfrm>
              <a:off x="4293" y="2152"/>
              <a:ext cx="412" cy="195"/>
            </a:xfrm>
            <a:custGeom>
              <a:avLst/>
              <a:gdLst>
                <a:gd name="T0" fmla="*/ 0 w 825"/>
                <a:gd name="T1" fmla="*/ 1 h 389"/>
                <a:gd name="T2" fmla="*/ 0 w 825"/>
                <a:gd name="T3" fmla="*/ 1 h 389"/>
                <a:gd name="T4" fmla="*/ 0 w 825"/>
                <a:gd name="T5" fmla="*/ 1 h 389"/>
                <a:gd name="T6" fmla="*/ 0 w 825"/>
                <a:gd name="T7" fmla="*/ 1 h 389"/>
                <a:gd name="T8" fmla="*/ 0 w 825"/>
                <a:gd name="T9" fmla="*/ 1 h 389"/>
                <a:gd name="T10" fmla="*/ 0 w 825"/>
                <a:gd name="T11" fmla="*/ 1 h 389"/>
                <a:gd name="T12" fmla="*/ 0 w 825"/>
                <a:gd name="T13" fmla="*/ 1 h 389"/>
                <a:gd name="T14" fmla="*/ 0 w 825"/>
                <a:gd name="T15" fmla="*/ 1 h 389"/>
                <a:gd name="T16" fmla="*/ 0 w 825"/>
                <a:gd name="T17" fmla="*/ 1 h 389"/>
                <a:gd name="T18" fmla="*/ 0 w 825"/>
                <a:gd name="T19" fmla="*/ 1 h 389"/>
                <a:gd name="T20" fmla="*/ 0 w 825"/>
                <a:gd name="T21" fmla="*/ 1 h 389"/>
                <a:gd name="T22" fmla="*/ 0 w 825"/>
                <a:gd name="T23" fmla="*/ 1 h 389"/>
                <a:gd name="T24" fmla="*/ 0 w 825"/>
                <a:gd name="T25" fmla="*/ 1 h 389"/>
                <a:gd name="T26" fmla="*/ 0 w 825"/>
                <a:gd name="T27" fmla="*/ 1 h 389"/>
                <a:gd name="T28" fmla="*/ 0 w 825"/>
                <a:gd name="T29" fmla="*/ 1 h 389"/>
                <a:gd name="T30" fmla="*/ 0 w 825"/>
                <a:gd name="T31" fmla="*/ 1 h 389"/>
                <a:gd name="T32" fmla="*/ 0 w 825"/>
                <a:gd name="T33" fmla="*/ 1 h 389"/>
                <a:gd name="T34" fmla="*/ 0 w 825"/>
                <a:gd name="T35" fmla="*/ 1 h 389"/>
                <a:gd name="T36" fmla="*/ 0 w 825"/>
                <a:gd name="T37" fmla="*/ 1 h 389"/>
                <a:gd name="T38" fmla="*/ 0 w 825"/>
                <a:gd name="T39" fmla="*/ 1 h 389"/>
                <a:gd name="T40" fmla="*/ 0 w 825"/>
                <a:gd name="T41" fmla="*/ 1 h 389"/>
                <a:gd name="T42" fmla="*/ 0 w 825"/>
                <a:gd name="T43" fmla="*/ 1 h 389"/>
                <a:gd name="T44" fmla="*/ 0 w 825"/>
                <a:gd name="T45" fmla="*/ 1 h 389"/>
                <a:gd name="T46" fmla="*/ 0 w 825"/>
                <a:gd name="T47" fmla="*/ 1 h 389"/>
                <a:gd name="T48" fmla="*/ 0 w 825"/>
                <a:gd name="T49" fmla="*/ 1 h 389"/>
                <a:gd name="T50" fmla="*/ 0 w 825"/>
                <a:gd name="T51" fmla="*/ 1 h 389"/>
                <a:gd name="T52" fmla="*/ 0 w 825"/>
                <a:gd name="T53" fmla="*/ 1 h 389"/>
                <a:gd name="T54" fmla="*/ 0 w 825"/>
                <a:gd name="T55" fmla="*/ 1 h 389"/>
                <a:gd name="T56" fmla="*/ 0 w 825"/>
                <a:gd name="T57" fmla="*/ 1 h 389"/>
                <a:gd name="T58" fmla="*/ 0 w 825"/>
                <a:gd name="T59" fmla="*/ 1 h 389"/>
                <a:gd name="T60" fmla="*/ 0 w 825"/>
                <a:gd name="T61" fmla="*/ 1 h 389"/>
                <a:gd name="T62" fmla="*/ 0 w 825"/>
                <a:gd name="T63" fmla="*/ 1 h 389"/>
                <a:gd name="T64" fmla="*/ 0 w 825"/>
                <a:gd name="T65" fmla="*/ 1 h 389"/>
                <a:gd name="T66" fmla="*/ 0 w 825"/>
                <a:gd name="T67" fmla="*/ 1 h 389"/>
                <a:gd name="T68" fmla="*/ 0 w 825"/>
                <a:gd name="T69" fmla="*/ 1 h 389"/>
                <a:gd name="T70" fmla="*/ 0 w 825"/>
                <a:gd name="T71" fmla="*/ 1 h 389"/>
                <a:gd name="T72" fmla="*/ 0 w 825"/>
                <a:gd name="T73" fmla="*/ 1 h 389"/>
                <a:gd name="T74" fmla="*/ 0 w 825"/>
                <a:gd name="T75" fmla="*/ 1 h 389"/>
                <a:gd name="T76" fmla="*/ 0 w 825"/>
                <a:gd name="T77" fmla="*/ 1 h 389"/>
                <a:gd name="T78" fmla="*/ 0 w 825"/>
                <a:gd name="T79" fmla="*/ 1 h 389"/>
                <a:gd name="T80" fmla="*/ 0 w 825"/>
                <a:gd name="T81" fmla="*/ 0 h 38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25"/>
                <a:gd name="T124" fmla="*/ 0 h 389"/>
                <a:gd name="T125" fmla="*/ 825 w 825"/>
                <a:gd name="T126" fmla="*/ 389 h 38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25" h="389">
                  <a:moveTo>
                    <a:pt x="825" y="0"/>
                  </a:moveTo>
                  <a:lnTo>
                    <a:pt x="822" y="3"/>
                  </a:lnTo>
                  <a:lnTo>
                    <a:pt x="816" y="10"/>
                  </a:lnTo>
                  <a:lnTo>
                    <a:pt x="806" y="19"/>
                  </a:lnTo>
                  <a:lnTo>
                    <a:pt x="795" y="31"/>
                  </a:lnTo>
                  <a:lnTo>
                    <a:pt x="784" y="44"/>
                  </a:lnTo>
                  <a:lnTo>
                    <a:pt x="773" y="56"/>
                  </a:lnTo>
                  <a:lnTo>
                    <a:pt x="764" y="65"/>
                  </a:lnTo>
                  <a:lnTo>
                    <a:pt x="760" y="70"/>
                  </a:lnTo>
                  <a:lnTo>
                    <a:pt x="754" y="78"/>
                  </a:lnTo>
                  <a:lnTo>
                    <a:pt x="745" y="91"/>
                  </a:lnTo>
                  <a:lnTo>
                    <a:pt x="733" y="109"/>
                  </a:lnTo>
                  <a:lnTo>
                    <a:pt x="719" y="128"/>
                  </a:lnTo>
                  <a:lnTo>
                    <a:pt x="705" y="147"/>
                  </a:lnTo>
                  <a:lnTo>
                    <a:pt x="692" y="165"/>
                  </a:lnTo>
                  <a:lnTo>
                    <a:pt x="682" y="178"/>
                  </a:lnTo>
                  <a:lnTo>
                    <a:pt x="676" y="186"/>
                  </a:lnTo>
                  <a:lnTo>
                    <a:pt x="670" y="192"/>
                  </a:lnTo>
                  <a:lnTo>
                    <a:pt x="660" y="200"/>
                  </a:lnTo>
                  <a:lnTo>
                    <a:pt x="648" y="211"/>
                  </a:lnTo>
                  <a:lnTo>
                    <a:pt x="635" y="221"/>
                  </a:lnTo>
                  <a:lnTo>
                    <a:pt x="621" y="231"/>
                  </a:lnTo>
                  <a:lnTo>
                    <a:pt x="611" y="240"/>
                  </a:lnTo>
                  <a:lnTo>
                    <a:pt x="604" y="246"/>
                  </a:lnTo>
                  <a:lnTo>
                    <a:pt x="601" y="249"/>
                  </a:lnTo>
                  <a:lnTo>
                    <a:pt x="531" y="296"/>
                  </a:lnTo>
                  <a:lnTo>
                    <a:pt x="487" y="332"/>
                  </a:lnTo>
                  <a:lnTo>
                    <a:pt x="427" y="338"/>
                  </a:lnTo>
                  <a:lnTo>
                    <a:pt x="348" y="345"/>
                  </a:lnTo>
                  <a:lnTo>
                    <a:pt x="210" y="351"/>
                  </a:lnTo>
                  <a:lnTo>
                    <a:pt x="74" y="335"/>
                  </a:lnTo>
                  <a:lnTo>
                    <a:pt x="0" y="327"/>
                  </a:lnTo>
                  <a:lnTo>
                    <a:pt x="3" y="329"/>
                  </a:lnTo>
                  <a:lnTo>
                    <a:pt x="14" y="330"/>
                  </a:lnTo>
                  <a:lnTo>
                    <a:pt x="27" y="335"/>
                  </a:lnTo>
                  <a:lnTo>
                    <a:pt x="42" y="338"/>
                  </a:lnTo>
                  <a:lnTo>
                    <a:pt x="58" y="342"/>
                  </a:lnTo>
                  <a:lnTo>
                    <a:pt x="73" y="346"/>
                  </a:lnTo>
                  <a:lnTo>
                    <a:pt x="84" y="349"/>
                  </a:lnTo>
                  <a:lnTo>
                    <a:pt x="92" y="351"/>
                  </a:lnTo>
                  <a:lnTo>
                    <a:pt x="98" y="352"/>
                  </a:lnTo>
                  <a:lnTo>
                    <a:pt x="110" y="355"/>
                  </a:lnTo>
                  <a:lnTo>
                    <a:pt x="124" y="360"/>
                  </a:lnTo>
                  <a:lnTo>
                    <a:pt x="141" y="364"/>
                  </a:lnTo>
                  <a:lnTo>
                    <a:pt x="155" y="367"/>
                  </a:lnTo>
                  <a:lnTo>
                    <a:pt x="171" y="372"/>
                  </a:lnTo>
                  <a:lnTo>
                    <a:pt x="183" y="373"/>
                  </a:lnTo>
                  <a:lnTo>
                    <a:pt x="192" y="375"/>
                  </a:lnTo>
                  <a:lnTo>
                    <a:pt x="201" y="375"/>
                  </a:lnTo>
                  <a:lnTo>
                    <a:pt x="214" y="373"/>
                  </a:lnTo>
                  <a:lnTo>
                    <a:pt x="232" y="372"/>
                  </a:lnTo>
                  <a:lnTo>
                    <a:pt x="250" y="370"/>
                  </a:lnTo>
                  <a:lnTo>
                    <a:pt x="267" y="369"/>
                  </a:lnTo>
                  <a:lnTo>
                    <a:pt x="282" y="367"/>
                  </a:lnTo>
                  <a:lnTo>
                    <a:pt x="292" y="366"/>
                  </a:lnTo>
                  <a:lnTo>
                    <a:pt x="297" y="366"/>
                  </a:lnTo>
                  <a:lnTo>
                    <a:pt x="378" y="364"/>
                  </a:lnTo>
                  <a:lnTo>
                    <a:pt x="453" y="355"/>
                  </a:lnTo>
                  <a:lnTo>
                    <a:pt x="568" y="389"/>
                  </a:lnTo>
                  <a:lnTo>
                    <a:pt x="511" y="342"/>
                  </a:lnTo>
                  <a:lnTo>
                    <a:pt x="551" y="341"/>
                  </a:lnTo>
                  <a:lnTo>
                    <a:pt x="531" y="324"/>
                  </a:lnTo>
                  <a:lnTo>
                    <a:pt x="590" y="285"/>
                  </a:lnTo>
                  <a:lnTo>
                    <a:pt x="660" y="212"/>
                  </a:lnTo>
                  <a:lnTo>
                    <a:pt x="663" y="211"/>
                  </a:lnTo>
                  <a:lnTo>
                    <a:pt x="671" y="205"/>
                  </a:lnTo>
                  <a:lnTo>
                    <a:pt x="683" y="197"/>
                  </a:lnTo>
                  <a:lnTo>
                    <a:pt x="698" y="189"/>
                  </a:lnTo>
                  <a:lnTo>
                    <a:pt x="711" y="178"/>
                  </a:lnTo>
                  <a:lnTo>
                    <a:pt x="725" y="169"/>
                  </a:lnTo>
                  <a:lnTo>
                    <a:pt x="735" y="162"/>
                  </a:lnTo>
                  <a:lnTo>
                    <a:pt x="739" y="156"/>
                  </a:lnTo>
                  <a:lnTo>
                    <a:pt x="742" y="150"/>
                  </a:lnTo>
                  <a:lnTo>
                    <a:pt x="748" y="141"/>
                  </a:lnTo>
                  <a:lnTo>
                    <a:pt x="756" y="132"/>
                  </a:lnTo>
                  <a:lnTo>
                    <a:pt x="763" y="121"/>
                  </a:lnTo>
                  <a:lnTo>
                    <a:pt x="770" y="110"/>
                  </a:lnTo>
                  <a:lnTo>
                    <a:pt x="778" y="103"/>
                  </a:lnTo>
                  <a:lnTo>
                    <a:pt x="782" y="97"/>
                  </a:lnTo>
                  <a:lnTo>
                    <a:pt x="784" y="94"/>
                  </a:lnTo>
                  <a:lnTo>
                    <a:pt x="807" y="57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3" name="Freeform 23"/>
            <p:cNvSpPr/>
            <p:nvPr/>
          </p:nvSpPr>
          <p:spPr bwMode="auto">
            <a:xfrm>
              <a:off x="4632" y="2291"/>
              <a:ext cx="175" cy="703"/>
            </a:xfrm>
            <a:custGeom>
              <a:avLst/>
              <a:gdLst>
                <a:gd name="T0" fmla="*/ 1 w 349"/>
                <a:gd name="T1" fmla="*/ 0 h 1407"/>
                <a:gd name="T2" fmla="*/ 1 w 349"/>
                <a:gd name="T3" fmla="*/ 0 h 1407"/>
                <a:gd name="T4" fmla="*/ 1 w 349"/>
                <a:gd name="T5" fmla="*/ 0 h 1407"/>
                <a:gd name="T6" fmla="*/ 1 w 349"/>
                <a:gd name="T7" fmla="*/ 0 h 1407"/>
                <a:gd name="T8" fmla="*/ 1 w 349"/>
                <a:gd name="T9" fmla="*/ 0 h 1407"/>
                <a:gd name="T10" fmla="*/ 1 w 349"/>
                <a:gd name="T11" fmla="*/ 0 h 1407"/>
                <a:gd name="T12" fmla="*/ 1 w 349"/>
                <a:gd name="T13" fmla="*/ 0 h 1407"/>
                <a:gd name="T14" fmla="*/ 1 w 349"/>
                <a:gd name="T15" fmla="*/ 0 h 1407"/>
                <a:gd name="T16" fmla="*/ 1 w 349"/>
                <a:gd name="T17" fmla="*/ 0 h 1407"/>
                <a:gd name="T18" fmla="*/ 1 w 349"/>
                <a:gd name="T19" fmla="*/ 0 h 1407"/>
                <a:gd name="T20" fmla="*/ 1 w 349"/>
                <a:gd name="T21" fmla="*/ 0 h 1407"/>
                <a:gd name="T22" fmla="*/ 1 w 349"/>
                <a:gd name="T23" fmla="*/ 0 h 1407"/>
                <a:gd name="T24" fmla="*/ 1 w 349"/>
                <a:gd name="T25" fmla="*/ 0 h 1407"/>
                <a:gd name="T26" fmla="*/ 1 w 349"/>
                <a:gd name="T27" fmla="*/ 0 h 1407"/>
                <a:gd name="T28" fmla="*/ 1 w 349"/>
                <a:gd name="T29" fmla="*/ 0 h 1407"/>
                <a:gd name="T30" fmla="*/ 1 w 349"/>
                <a:gd name="T31" fmla="*/ 0 h 1407"/>
                <a:gd name="T32" fmla="*/ 1 w 349"/>
                <a:gd name="T33" fmla="*/ 0 h 1407"/>
                <a:gd name="T34" fmla="*/ 1 w 349"/>
                <a:gd name="T35" fmla="*/ 0 h 1407"/>
                <a:gd name="T36" fmla="*/ 1 w 349"/>
                <a:gd name="T37" fmla="*/ 0 h 1407"/>
                <a:gd name="T38" fmla="*/ 1 w 349"/>
                <a:gd name="T39" fmla="*/ 0 h 1407"/>
                <a:gd name="T40" fmla="*/ 1 w 349"/>
                <a:gd name="T41" fmla="*/ 0 h 1407"/>
                <a:gd name="T42" fmla="*/ 1 w 349"/>
                <a:gd name="T43" fmla="*/ 0 h 1407"/>
                <a:gd name="T44" fmla="*/ 1 w 349"/>
                <a:gd name="T45" fmla="*/ 0 h 1407"/>
                <a:gd name="T46" fmla="*/ 1 w 349"/>
                <a:gd name="T47" fmla="*/ 0 h 1407"/>
                <a:gd name="T48" fmla="*/ 1 w 349"/>
                <a:gd name="T49" fmla="*/ 0 h 1407"/>
                <a:gd name="T50" fmla="*/ 1 w 349"/>
                <a:gd name="T51" fmla="*/ 0 h 1407"/>
                <a:gd name="T52" fmla="*/ 1 w 349"/>
                <a:gd name="T53" fmla="*/ 0 h 1407"/>
                <a:gd name="T54" fmla="*/ 1 w 349"/>
                <a:gd name="T55" fmla="*/ 0 h 1407"/>
                <a:gd name="T56" fmla="*/ 1 w 349"/>
                <a:gd name="T57" fmla="*/ 0 h 1407"/>
                <a:gd name="T58" fmla="*/ 1 w 349"/>
                <a:gd name="T59" fmla="*/ 0 h 1407"/>
                <a:gd name="T60" fmla="*/ 1 w 349"/>
                <a:gd name="T61" fmla="*/ 0 h 1407"/>
                <a:gd name="T62" fmla="*/ 1 w 349"/>
                <a:gd name="T63" fmla="*/ 0 h 1407"/>
                <a:gd name="T64" fmla="*/ 1 w 349"/>
                <a:gd name="T65" fmla="*/ 0 h 140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49"/>
                <a:gd name="T100" fmla="*/ 0 h 1407"/>
                <a:gd name="T101" fmla="*/ 349 w 349"/>
                <a:gd name="T102" fmla="*/ 1407 h 140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49" h="1407">
                  <a:moveTo>
                    <a:pt x="136" y="0"/>
                  </a:moveTo>
                  <a:lnTo>
                    <a:pt x="158" y="182"/>
                  </a:lnTo>
                  <a:lnTo>
                    <a:pt x="195" y="335"/>
                  </a:lnTo>
                  <a:lnTo>
                    <a:pt x="196" y="372"/>
                  </a:lnTo>
                  <a:lnTo>
                    <a:pt x="196" y="456"/>
                  </a:lnTo>
                  <a:lnTo>
                    <a:pt x="195" y="545"/>
                  </a:lnTo>
                  <a:lnTo>
                    <a:pt x="190" y="596"/>
                  </a:lnTo>
                  <a:lnTo>
                    <a:pt x="180" y="632"/>
                  </a:lnTo>
                  <a:lnTo>
                    <a:pt x="168" y="686"/>
                  </a:lnTo>
                  <a:lnTo>
                    <a:pt x="159" y="740"/>
                  </a:lnTo>
                  <a:lnTo>
                    <a:pt x="155" y="769"/>
                  </a:lnTo>
                  <a:lnTo>
                    <a:pt x="155" y="788"/>
                  </a:lnTo>
                  <a:lnTo>
                    <a:pt x="153" y="815"/>
                  </a:lnTo>
                  <a:lnTo>
                    <a:pt x="152" y="837"/>
                  </a:lnTo>
                  <a:lnTo>
                    <a:pt x="152" y="847"/>
                  </a:lnTo>
                  <a:lnTo>
                    <a:pt x="149" y="858"/>
                  </a:lnTo>
                  <a:lnTo>
                    <a:pt x="140" y="886"/>
                  </a:lnTo>
                  <a:lnTo>
                    <a:pt x="128" y="926"/>
                  </a:lnTo>
                  <a:lnTo>
                    <a:pt x="113" y="973"/>
                  </a:lnTo>
                  <a:lnTo>
                    <a:pt x="100" y="1023"/>
                  </a:lnTo>
                  <a:lnTo>
                    <a:pt x="87" y="1069"/>
                  </a:lnTo>
                  <a:lnTo>
                    <a:pt x="77" y="1107"/>
                  </a:lnTo>
                  <a:lnTo>
                    <a:pt x="71" y="1131"/>
                  </a:lnTo>
                  <a:lnTo>
                    <a:pt x="63" y="1182"/>
                  </a:lnTo>
                  <a:lnTo>
                    <a:pt x="56" y="1255"/>
                  </a:lnTo>
                  <a:lnTo>
                    <a:pt x="50" y="1318"/>
                  </a:lnTo>
                  <a:lnTo>
                    <a:pt x="47" y="1346"/>
                  </a:lnTo>
                  <a:lnTo>
                    <a:pt x="88" y="1359"/>
                  </a:lnTo>
                  <a:lnTo>
                    <a:pt x="349" y="1407"/>
                  </a:lnTo>
                  <a:lnTo>
                    <a:pt x="341" y="1405"/>
                  </a:lnTo>
                  <a:lnTo>
                    <a:pt x="317" y="1404"/>
                  </a:lnTo>
                  <a:lnTo>
                    <a:pt x="284" y="1399"/>
                  </a:lnTo>
                  <a:lnTo>
                    <a:pt x="246" y="1395"/>
                  </a:lnTo>
                  <a:lnTo>
                    <a:pt x="206" y="1390"/>
                  </a:lnTo>
                  <a:lnTo>
                    <a:pt x="169" y="1386"/>
                  </a:lnTo>
                  <a:lnTo>
                    <a:pt x="140" y="1383"/>
                  </a:lnTo>
                  <a:lnTo>
                    <a:pt x="122" y="1380"/>
                  </a:lnTo>
                  <a:lnTo>
                    <a:pt x="110" y="1377"/>
                  </a:lnTo>
                  <a:lnTo>
                    <a:pt x="93" y="1371"/>
                  </a:lnTo>
                  <a:lnTo>
                    <a:pt x="72" y="1365"/>
                  </a:lnTo>
                  <a:lnTo>
                    <a:pt x="51" y="1359"/>
                  </a:lnTo>
                  <a:lnTo>
                    <a:pt x="32" y="1354"/>
                  </a:lnTo>
                  <a:lnTo>
                    <a:pt x="16" y="1348"/>
                  </a:lnTo>
                  <a:lnTo>
                    <a:pt x="4" y="1345"/>
                  </a:lnTo>
                  <a:lnTo>
                    <a:pt x="0" y="1343"/>
                  </a:lnTo>
                  <a:lnTo>
                    <a:pt x="3" y="1318"/>
                  </a:lnTo>
                  <a:lnTo>
                    <a:pt x="12" y="1258"/>
                  </a:lnTo>
                  <a:lnTo>
                    <a:pt x="20" y="1191"/>
                  </a:lnTo>
                  <a:lnTo>
                    <a:pt x="28" y="1141"/>
                  </a:lnTo>
                  <a:lnTo>
                    <a:pt x="32" y="1123"/>
                  </a:lnTo>
                  <a:lnTo>
                    <a:pt x="37" y="1104"/>
                  </a:lnTo>
                  <a:lnTo>
                    <a:pt x="43" y="1082"/>
                  </a:lnTo>
                  <a:lnTo>
                    <a:pt x="49" y="1058"/>
                  </a:lnTo>
                  <a:lnTo>
                    <a:pt x="56" y="1035"/>
                  </a:lnTo>
                  <a:lnTo>
                    <a:pt x="63" y="1010"/>
                  </a:lnTo>
                  <a:lnTo>
                    <a:pt x="72" y="985"/>
                  </a:lnTo>
                  <a:lnTo>
                    <a:pt x="81" y="961"/>
                  </a:lnTo>
                  <a:lnTo>
                    <a:pt x="97" y="917"/>
                  </a:lnTo>
                  <a:lnTo>
                    <a:pt x="109" y="880"/>
                  </a:lnTo>
                  <a:lnTo>
                    <a:pt x="115" y="856"/>
                  </a:lnTo>
                  <a:lnTo>
                    <a:pt x="118" y="847"/>
                  </a:lnTo>
                  <a:lnTo>
                    <a:pt x="141" y="661"/>
                  </a:lnTo>
                  <a:lnTo>
                    <a:pt x="168" y="520"/>
                  </a:lnTo>
                  <a:lnTo>
                    <a:pt x="164" y="359"/>
                  </a:lnTo>
                  <a:lnTo>
                    <a:pt x="156" y="276"/>
                  </a:lnTo>
                  <a:lnTo>
                    <a:pt x="122" y="17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4" name="Freeform 24"/>
            <p:cNvSpPr/>
            <p:nvPr/>
          </p:nvSpPr>
          <p:spPr bwMode="auto">
            <a:xfrm>
              <a:off x="4272" y="2330"/>
              <a:ext cx="434" cy="142"/>
            </a:xfrm>
            <a:custGeom>
              <a:avLst/>
              <a:gdLst>
                <a:gd name="T0" fmla="*/ 0 w 869"/>
                <a:gd name="T1" fmla="*/ 1 h 284"/>
                <a:gd name="T2" fmla="*/ 0 w 869"/>
                <a:gd name="T3" fmla="*/ 1 h 284"/>
                <a:gd name="T4" fmla="*/ 0 w 869"/>
                <a:gd name="T5" fmla="*/ 1 h 284"/>
                <a:gd name="T6" fmla="*/ 0 w 869"/>
                <a:gd name="T7" fmla="*/ 1 h 284"/>
                <a:gd name="T8" fmla="*/ 0 w 869"/>
                <a:gd name="T9" fmla="*/ 1 h 284"/>
                <a:gd name="T10" fmla="*/ 0 w 869"/>
                <a:gd name="T11" fmla="*/ 1 h 284"/>
                <a:gd name="T12" fmla="*/ 0 w 869"/>
                <a:gd name="T13" fmla="*/ 1 h 284"/>
                <a:gd name="T14" fmla="*/ 0 w 869"/>
                <a:gd name="T15" fmla="*/ 1 h 284"/>
                <a:gd name="T16" fmla="*/ 0 w 869"/>
                <a:gd name="T17" fmla="*/ 1 h 284"/>
                <a:gd name="T18" fmla="*/ 0 w 869"/>
                <a:gd name="T19" fmla="*/ 1 h 284"/>
                <a:gd name="T20" fmla="*/ 0 w 869"/>
                <a:gd name="T21" fmla="*/ 1 h 284"/>
                <a:gd name="T22" fmla="*/ 0 w 869"/>
                <a:gd name="T23" fmla="*/ 1 h 284"/>
                <a:gd name="T24" fmla="*/ 0 w 869"/>
                <a:gd name="T25" fmla="*/ 1 h 284"/>
                <a:gd name="T26" fmla="*/ 0 w 869"/>
                <a:gd name="T27" fmla="*/ 1 h 284"/>
                <a:gd name="T28" fmla="*/ 0 w 869"/>
                <a:gd name="T29" fmla="*/ 1 h 284"/>
                <a:gd name="T30" fmla="*/ 0 w 869"/>
                <a:gd name="T31" fmla="*/ 1 h 284"/>
                <a:gd name="T32" fmla="*/ 0 w 869"/>
                <a:gd name="T33" fmla="*/ 1 h 284"/>
                <a:gd name="T34" fmla="*/ 0 w 869"/>
                <a:gd name="T35" fmla="*/ 1 h 284"/>
                <a:gd name="T36" fmla="*/ 0 w 869"/>
                <a:gd name="T37" fmla="*/ 1 h 284"/>
                <a:gd name="T38" fmla="*/ 0 w 869"/>
                <a:gd name="T39" fmla="*/ 1 h 284"/>
                <a:gd name="T40" fmla="*/ 0 w 869"/>
                <a:gd name="T41" fmla="*/ 1 h 284"/>
                <a:gd name="T42" fmla="*/ 0 w 869"/>
                <a:gd name="T43" fmla="*/ 1 h 284"/>
                <a:gd name="T44" fmla="*/ 0 w 869"/>
                <a:gd name="T45" fmla="*/ 1 h 284"/>
                <a:gd name="T46" fmla="*/ 0 w 869"/>
                <a:gd name="T47" fmla="*/ 1 h 284"/>
                <a:gd name="T48" fmla="*/ 0 w 869"/>
                <a:gd name="T49" fmla="*/ 0 h 284"/>
                <a:gd name="T50" fmla="*/ 0 w 869"/>
                <a:gd name="T51" fmla="*/ 1 h 284"/>
                <a:gd name="T52" fmla="*/ 0 w 869"/>
                <a:gd name="T53" fmla="*/ 1 h 284"/>
                <a:gd name="T54" fmla="*/ 0 w 869"/>
                <a:gd name="T55" fmla="*/ 1 h 284"/>
                <a:gd name="T56" fmla="*/ 0 w 869"/>
                <a:gd name="T57" fmla="*/ 1 h 284"/>
                <a:gd name="T58" fmla="*/ 0 w 869"/>
                <a:gd name="T59" fmla="*/ 1 h 284"/>
                <a:gd name="T60" fmla="*/ 0 w 869"/>
                <a:gd name="T61" fmla="*/ 1 h 284"/>
                <a:gd name="T62" fmla="*/ 0 w 869"/>
                <a:gd name="T63" fmla="*/ 1 h 284"/>
                <a:gd name="T64" fmla="*/ 0 w 869"/>
                <a:gd name="T65" fmla="*/ 1 h 284"/>
                <a:gd name="T66" fmla="*/ 0 w 869"/>
                <a:gd name="T67" fmla="*/ 1 h 284"/>
                <a:gd name="T68" fmla="*/ 0 w 869"/>
                <a:gd name="T69" fmla="*/ 1 h 284"/>
                <a:gd name="T70" fmla="*/ 0 w 869"/>
                <a:gd name="T71" fmla="*/ 1 h 284"/>
                <a:gd name="T72" fmla="*/ 0 w 869"/>
                <a:gd name="T73" fmla="*/ 1 h 284"/>
                <a:gd name="T74" fmla="*/ 0 w 869"/>
                <a:gd name="T75" fmla="*/ 1 h 284"/>
                <a:gd name="T76" fmla="*/ 0 w 869"/>
                <a:gd name="T77" fmla="*/ 1 h 284"/>
                <a:gd name="T78" fmla="*/ 0 w 869"/>
                <a:gd name="T79" fmla="*/ 1 h 284"/>
                <a:gd name="T80" fmla="*/ 0 w 869"/>
                <a:gd name="T81" fmla="*/ 1 h 284"/>
                <a:gd name="T82" fmla="*/ 0 w 869"/>
                <a:gd name="T83" fmla="*/ 1 h 284"/>
                <a:gd name="T84" fmla="*/ 0 w 869"/>
                <a:gd name="T85" fmla="*/ 1 h 284"/>
                <a:gd name="T86" fmla="*/ 0 w 869"/>
                <a:gd name="T87" fmla="*/ 1 h 284"/>
                <a:gd name="T88" fmla="*/ 0 w 869"/>
                <a:gd name="T89" fmla="*/ 1 h 284"/>
                <a:gd name="T90" fmla="*/ 0 w 869"/>
                <a:gd name="T91" fmla="*/ 1 h 2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9"/>
                <a:gd name="T139" fmla="*/ 0 h 284"/>
                <a:gd name="T140" fmla="*/ 869 w 869"/>
                <a:gd name="T141" fmla="*/ 284 h 28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9" h="284">
                  <a:moveTo>
                    <a:pt x="864" y="115"/>
                  </a:moveTo>
                  <a:lnTo>
                    <a:pt x="760" y="172"/>
                  </a:lnTo>
                  <a:lnTo>
                    <a:pt x="631" y="223"/>
                  </a:lnTo>
                  <a:lnTo>
                    <a:pt x="633" y="223"/>
                  </a:lnTo>
                  <a:lnTo>
                    <a:pt x="637" y="222"/>
                  </a:lnTo>
                  <a:lnTo>
                    <a:pt x="640" y="222"/>
                  </a:lnTo>
                  <a:lnTo>
                    <a:pt x="634" y="223"/>
                  </a:lnTo>
                  <a:lnTo>
                    <a:pt x="621" y="226"/>
                  </a:lnTo>
                  <a:lnTo>
                    <a:pt x="597" y="231"/>
                  </a:lnTo>
                  <a:lnTo>
                    <a:pt x="561" y="236"/>
                  </a:lnTo>
                  <a:lnTo>
                    <a:pt x="538" y="239"/>
                  </a:lnTo>
                  <a:lnTo>
                    <a:pt x="515" y="244"/>
                  </a:lnTo>
                  <a:lnTo>
                    <a:pt x="493" y="245"/>
                  </a:lnTo>
                  <a:lnTo>
                    <a:pt x="469" y="248"/>
                  </a:lnTo>
                  <a:lnTo>
                    <a:pt x="446" y="250"/>
                  </a:lnTo>
                  <a:lnTo>
                    <a:pt x="423" y="251"/>
                  </a:lnTo>
                  <a:lnTo>
                    <a:pt x="403" y="253"/>
                  </a:lnTo>
                  <a:lnTo>
                    <a:pt x="382" y="254"/>
                  </a:lnTo>
                  <a:lnTo>
                    <a:pt x="363" y="254"/>
                  </a:lnTo>
                  <a:lnTo>
                    <a:pt x="344" y="256"/>
                  </a:lnTo>
                  <a:lnTo>
                    <a:pt x="328" y="256"/>
                  </a:lnTo>
                  <a:lnTo>
                    <a:pt x="314" y="256"/>
                  </a:lnTo>
                  <a:lnTo>
                    <a:pt x="301" y="256"/>
                  </a:lnTo>
                  <a:lnTo>
                    <a:pt x="292" y="256"/>
                  </a:lnTo>
                  <a:lnTo>
                    <a:pt x="285" y="256"/>
                  </a:lnTo>
                  <a:lnTo>
                    <a:pt x="280" y="256"/>
                  </a:lnTo>
                  <a:lnTo>
                    <a:pt x="270" y="256"/>
                  </a:lnTo>
                  <a:lnTo>
                    <a:pt x="251" y="254"/>
                  </a:lnTo>
                  <a:lnTo>
                    <a:pt x="227" y="254"/>
                  </a:lnTo>
                  <a:lnTo>
                    <a:pt x="201" y="253"/>
                  </a:lnTo>
                  <a:lnTo>
                    <a:pt x="176" y="251"/>
                  </a:lnTo>
                  <a:lnTo>
                    <a:pt x="153" y="251"/>
                  </a:lnTo>
                  <a:lnTo>
                    <a:pt x="139" y="250"/>
                  </a:lnTo>
                  <a:lnTo>
                    <a:pt x="133" y="250"/>
                  </a:lnTo>
                  <a:lnTo>
                    <a:pt x="58" y="244"/>
                  </a:lnTo>
                  <a:lnTo>
                    <a:pt x="25" y="232"/>
                  </a:lnTo>
                  <a:lnTo>
                    <a:pt x="27" y="231"/>
                  </a:lnTo>
                  <a:lnTo>
                    <a:pt x="33" y="225"/>
                  </a:lnTo>
                  <a:lnTo>
                    <a:pt x="40" y="217"/>
                  </a:lnTo>
                  <a:lnTo>
                    <a:pt x="49" y="208"/>
                  </a:lnTo>
                  <a:lnTo>
                    <a:pt x="56" y="198"/>
                  </a:lnTo>
                  <a:lnTo>
                    <a:pt x="65" y="188"/>
                  </a:lnTo>
                  <a:lnTo>
                    <a:pt x="69" y="177"/>
                  </a:lnTo>
                  <a:lnTo>
                    <a:pt x="72" y="169"/>
                  </a:lnTo>
                  <a:lnTo>
                    <a:pt x="74" y="144"/>
                  </a:lnTo>
                  <a:lnTo>
                    <a:pt x="77" y="110"/>
                  </a:lnTo>
                  <a:lnTo>
                    <a:pt x="78" y="80"/>
                  </a:lnTo>
                  <a:lnTo>
                    <a:pt x="78" y="67"/>
                  </a:lnTo>
                  <a:lnTo>
                    <a:pt x="68" y="0"/>
                  </a:lnTo>
                  <a:lnTo>
                    <a:pt x="59" y="129"/>
                  </a:lnTo>
                  <a:lnTo>
                    <a:pt x="49" y="145"/>
                  </a:lnTo>
                  <a:lnTo>
                    <a:pt x="9" y="142"/>
                  </a:lnTo>
                  <a:lnTo>
                    <a:pt x="31" y="207"/>
                  </a:lnTo>
                  <a:lnTo>
                    <a:pt x="25" y="203"/>
                  </a:lnTo>
                  <a:lnTo>
                    <a:pt x="24" y="204"/>
                  </a:lnTo>
                  <a:lnTo>
                    <a:pt x="21" y="205"/>
                  </a:lnTo>
                  <a:lnTo>
                    <a:pt x="16" y="205"/>
                  </a:lnTo>
                  <a:lnTo>
                    <a:pt x="12" y="203"/>
                  </a:lnTo>
                  <a:lnTo>
                    <a:pt x="7" y="195"/>
                  </a:lnTo>
                  <a:lnTo>
                    <a:pt x="5" y="186"/>
                  </a:lnTo>
                  <a:lnTo>
                    <a:pt x="2" y="177"/>
                  </a:lnTo>
                  <a:lnTo>
                    <a:pt x="0" y="175"/>
                  </a:lnTo>
                  <a:lnTo>
                    <a:pt x="5" y="223"/>
                  </a:lnTo>
                  <a:lnTo>
                    <a:pt x="21" y="244"/>
                  </a:lnTo>
                  <a:lnTo>
                    <a:pt x="233" y="284"/>
                  </a:lnTo>
                  <a:lnTo>
                    <a:pt x="241" y="284"/>
                  </a:lnTo>
                  <a:lnTo>
                    <a:pt x="260" y="282"/>
                  </a:lnTo>
                  <a:lnTo>
                    <a:pt x="288" y="281"/>
                  </a:lnTo>
                  <a:lnTo>
                    <a:pt x="320" y="278"/>
                  </a:lnTo>
                  <a:lnTo>
                    <a:pt x="354" y="276"/>
                  </a:lnTo>
                  <a:lnTo>
                    <a:pt x="385" y="275"/>
                  </a:lnTo>
                  <a:lnTo>
                    <a:pt x="410" y="273"/>
                  </a:lnTo>
                  <a:lnTo>
                    <a:pt x="426" y="273"/>
                  </a:lnTo>
                  <a:lnTo>
                    <a:pt x="441" y="273"/>
                  </a:lnTo>
                  <a:lnTo>
                    <a:pt x="465" y="272"/>
                  </a:lnTo>
                  <a:lnTo>
                    <a:pt x="493" y="270"/>
                  </a:lnTo>
                  <a:lnTo>
                    <a:pt x="524" y="269"/>
                  </a:lnTo>
                  <a:lnTo>
                    <a:pt x="555" y="267"/>
                  </a:lnTo>
                  <a:lnTo>
                    <a:pt x="583" y="265"/>
                  </a:lnTo>
                  <a:lnTo>
                    <a:pt x="605" y="260"/>
                  </a:lnTo>
                  <a:lnTo>
                    <a:pt x="618" y="257"/>
                  </a:lnTo>
                  <a:lnTo>
                    <a:pt x="627" y="253"/>
                  </a:lnTo>
                  <a:lnTo>
                    <a:pt x="640" y="245"/>
                  </a:lnTo>
                  <a:lnTo>
                    <a:pt x="653" y="238"/>
                  </a:lnTo>
                  <a:lnTo>
                    <a:pt x="667" y="231"/>
                  </a:lnTo>
                  <a:lnTo>
                    <a:pt x="680" y="225"/>
                  </a:lnTo>
                  <a:lnTo>
                    <a:pt x="690" y="219"/>
                  </a:lnTo>
                  <a:lnTo>
                    <a:pt x="698" y="214"/>
                  </a:lnTo>
                  <a:lnTo>
                    <a:pt x="701" y="213"/>
                  </a:lnTo>
                  <a:lnTo>
                    <a:pt x="869" y="148"/>
                  </a:lnTo>
                  <a:lnTo>
                    <a:pt x="864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5" name="Freeform 25"/>
            <p:cNvSpPr/>
            <p:nvPr/>
          </p:nvSpPr>
          <p:spPr bwMode="auto">
            <a:xfrm>
              <a:off x="4824" y="2059"/>
              <a:ext cx="55" cy="431"/>
            </a:xfrm>
            <a:custGeom>
              <a:avLst/>
              <a:gdLst>
                <a:gd name="T0" fmla="*/ 1 w 109"/>
                <a:gd name="T1" fmla="*/ 0 h 860"/>
                <a:gd name="T2" fmla="*/ 1 w 109"/>
                <a:gd name="T3" fmla="*/ 1 h 860"/>
                <a:gd name="T4" fmla="*/ 1 w 109"/>
                <a:gd name="T5" fmla="*/ 1 h 860"/>
                <a:gd name="T6" fmla="*/ 1 w 109"/>
                <a:gd name="T7" fmla="*/ 1 h 860"/>
                <a:gd name="T8" fmla="*/ 1 w 109"/>
                <a:gd name="T9" fmla="*/ 1 h 860"/>
                <a:gd name="T10" fmla="*/ 1 w 109"/>
                <a:gd name="T11" fmla="*/ 1 h 860"/>
                <a:gd name="T12" fmla="*/ 1 w 109"/>
                <a:gd name="T13" fmla="*/ 1 h 860"/>
                <a:gd name="T14" fmla="*/ 1 w 109"/>
                <a:gd name="T15" fmla="*/ 1 h 860"/>
                <a:gd name="T16" fmla="*/ 1 w 109"/>
                <a:gd name="T17" fmla="*/ 1 h 860"/>
                <a:gd name="T18" fmla="*/ 1 w 109"/>
                <a:gd name="T19" fmla="*/ 1 h 860"/>
                <a:gd name="T20" fmla="*/ 1 w 109"/>
                <a:gd name="T21" fmla="*/ 1 h 860"/>
                <a:gd name="T22" fmla="*/ 1 w 109"/>
                <a:gd name="T23" fmla="*/ 1 h 860"/>
                <a:gd name="T24" fmla="*/ 1 w 109"/>
                <a:gd name="T25" fmla="*/ 1 h 860"/>
                <a:gd name="T26" fmla="*/ 1 w 109"/>
                <a:gd name="T27" fmla="*/ 1 h 860"/>
                <a:gd name="T28" fmla="*/ 1 w 109"/>
                <a:gd name="T29" fmla="*/ 1 h 860"/>
                <a:gd name="T30" fmla="*/ 1 w 109"/>
                <a:gd name="T31" fmla="*/ 1 h 860"/>
                <a:gd name="T32" fmla="*/ 1 w 109"/>
                <a:gd name="T33" fmla="*/ 1 h 860"/>
                <a:gd name="T34" fmla="*/ 1 w 109"/>
                <a:gd name="T35" fmla="*/ 1 h 860"/>
                <a:gd name="T36" fmla="*/ 1 w 109"/>
                <a:gd name="T37" fmla="*/ 1 h 860"/>
                <a:gd name="T38" fmla="*/ 1 w 109"/>
                <a:gd name="T39" fmla="*/ 1 h 860"/>
                <a:gd name="T40" fmla="*/ 1 w 109"/>
                <a:gd name="T41" fmla="*/ 1 h 860"/>
                <a:gd name="T42" fmla="*/ 1 w 109"/>
                <a:gd name="T43" fmla="*/ 1 h 860"/>
                <a:gd name="T44" fmla="*/ 1 w 109"/>
                <a:gd name="T45" fmla="*/ 1 h 860"/>
                <a:gd name="T46" fmla="*/ 1 w 109"/>
                <a:gd name="T47" fmla="*/ 1 h 860"/>
                <a:gd name="T48" fmla="*/ 1 w 109"/>
                <a:gd name="T49" fmla="*/ 1 h 860"/>
                <a:gd name="T50" fmla="*/ 1 w 109"/>
                <a:gd name="T51" fmla="*/ 1 h 860"/>
                <a:gd name="T52" fmla="*/ 1 w 109"/>
                <a:gd name="T53" fmla="*/ 1 h 860"/>
                <a:gd name="T54" fmla="*/ 1 w 109"/>
                <a:gd name="T55" fmla="*/ 1 h 860"/>
                <a:gd name="T56" fmla="*/ 1 w 109"/>
                <a:gd name="T57" fmla="*/ 1 h 860"/>
                <a:gd name="T58" fmla="*/ 1 w 109"/>
                <a:gd name="T59" fmla="*/ 1 h 860"/>
                <a:gd name="T60" fmla="*/ 1 w 109"/>
                <a:gd name="T61" fmla="*/ 1 h 860"/>
                <a:gd name="T62" fmla="*/ 1 w 109"/>
                <a:gd name="T63" fmla="*/ 1 h 860"/>
                <a:gd name="T64" fmla="*/ 1 w 109"/>
                <a:gd name="T65" fmla="*/ 1 h 860"/>
                <a:gd name="T66" fmla="*/ 1 w 109"/>
                <a:gd name="T67" fmla="*/ 1 h 860"/>
                <a:gd name="T68" fmla="*/ 1 w 109"/>
                <a:gd name="T69" fmla="*/ 1 h 860"/>
                <a:gd name="T70" fmla="*/ 1 w 109"/>
                <a:gd name="T71" fmla="*/ 1 h 860"/>
                <a:gd name="T72" fmla="*/ 0 w 109"/>
                <a:gd name="T73" fmla="*/ 1 h 860"/>
                <a:gd name="T74" fmla="*/ 1 w 109"/>
                <a:gd name="T75" fmla="*/ 1 h 860"/>
                <a:gd name="T76" fmla="*/ 1 w 109"/>
                <a:gd name="T77" fmla="*/ 1 h 860"/>
                <a:gd name="T78" fmla="*/ 1 w 109"/>
                <a:gd name="T79" fmla="*/ 1 h 860"/>
                <a:gd name="T80" fmla="*/ 1 w 109"/>
                <a:gd name="T81" fmla="*/ 1 h 860"/>
                <a:gd name="T82" fmla="*/ 1 w 109"/>
                <a:gd name="T83" fmla="*/ 1 h 860"/>
                <a:gd name="T84" fmla="*/ 1 w 109"/>
                <a:gd name="T85" fmla="*/ 1 h 860"/>
                <a:gd name="T86" fmla="*/ 1 w 109"/>
                <a:gd name="T87" fmla="*/ 1 h 860"/>
                <a:gd name="T88" fmla="*/ 1 w 109"/>
                <a:gd name="T89" fmla="*/ 1 h 860"/>
                <a:gd name="T90" fmla="*/ 1 w 109"/>
                <a:gd name="T91" fmla="*/ 1 h 860"/>
                <a:gd name="T92" fmla="*/ 1 w 109"/>
                <a:gd name="T93" fmla="*/ 1 h 860"/>
                <a:gd name="T94" fmla="*/ 1 w 109"/>
                <a:gd name="T95" fmla="*/ 1 h 860"/>
                <a:gd name="T96" fmla="*/ 1 w 109"/>
                <a:gd name="T97" fmla="*/ 1 h 860"/>
                <a:gd name="T98" fmla="*/ 1 w 109"/>
                <a:gd name="T99" fmla="*/ 1 h 860"/>
                <a:gd name="T100" fmla="*/ 1 w 109"/>
                <a:gd name="T101" fmla="*/ 0 h 86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9"/>
                <a:gd name="T154" fmla="*/ 0 h 860"/>
                <a:gd name="T155" fmla="*/ 109 w 109"/>
                <a:gd name="T156" fmla="*/ 860 h 86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9" h="860">
                  <a:moveTo>
                    <a:pt x="90" y="0"/>
                  </a:moveTo>
                  <a:lnTo>
                    <a:pt x="90" y="13"/>
                  </a:lnTo>
                  <a:lnTo>
                    <a:pt x="90" y="42"/>
                  </a:lnTo>
                  <a:lnTo>
                    <a:pt x="90" y="75"/>
                  </a:lnTo>
                  <a:lnTo>
                    <a:pt x="90" y="94"/>
                  </a:lnTo>
                  <a:lnTo>
                    <a:pt x="87" y="110"/>
                  </a:lnTo>
                  <a:lnTo>
                    <a:pt x="79" y="134"/>
                  </a:lnTo>
                  <a:lnTo>
                    <a:pt x="71" y="159"/>
                  </a:lnTo>
                  <a:lnTo>
                    <a:pt x="66" y="172"/>
                  </a:lnTo>
                  <a:lnTo>
                    <a:pt x="63" y="189"/>
                  </a:lnTo>
                  <a:lnTo>
                    <a:pt x="57" y="227"/>
                  </a:lnTo>
                  <a:lnTo>
                    <a:pt x="50" y="282"/>
                  </a:lnTo>
                  <a:lnTo>
                    <a:pt x="43" y="344"/>
                  </a:lnTo>
                  <a:lnTo>
                    <a:pt x="35" y="407"/>
                  </a:lnTo>
                  <a:lnTo>
                    <a:pt x="28" y="466"/>
                  </a:lnTo>
                  <a:lnTo>
                    <a:pt x="25" y="510"/>
                  </a:lnTo>
                  <a:lnTo>
                    <a:pt x="25" y="537"/>
                  </a:lnTo>
                  <a:lnTo>
                    <a:pt x="32" y="572"/>
                  </a:lnTo>
                  <a:lnTo>
                    <a:pt x="43" y="612"/>
                  </a:lnTo>
                  <a:lnTo>
                    <a:pt x="51" y="646"/>
                  </a:lnTo>
                  <a:lnTo>
                    <a:pt x="56" y="659"/>
                  </a:lnTo>
                  <a:lnTo>
                    <a:pt x="109" y="860"/>
                  </a:lnTo>
                  <a:lnTo>
                    <a:pt x="106" y="853"/>
                  </a:lnTo>
                  <a:lnTo>
                    <a:pt x="97" y="834"/>
                  </a:lnTo>
                  <a:lnTo>
                    <a:pt x="85" y="806"/>
                  </a:lnTo>
                  <a:lnTo>
                    <a:pt x="72" y="772"/>
                  </a:lnTo>
                  <a:lnTo>
                    <a:pt x="57" y="739"/>
                  </a:lnTo>
                  <a:lnTo>
                    <a:pt x="44" y="708"/>
                  </a:lnTo>
                  <a:lnTo>
                    <a:pt x="34" y="683"/>
                  </a:lnTo>
                  <a:lnTo>
                    <a:pt x="29" y="670"/>
                  </a:lnTo>
                  <a:lnTo>
                    <a:pt x="25" y="655"/>
                  </a:lnTo>
                  <a:lnTo>
                    <a:pt x="20" y="637"/>
                  </a:lnTo>
                  <a:lnTo>
                    <a:pt x="16" y="617"/>
                  </a:lnTo>
                  <a:lnTo>
                    <a:pt x="12" y="592"/>
                  </a:lnTo>
                  <a:lnTo>
                    <a:pt x="7" y="561"/>
                  </a:lnTo>
                  <a:lnTo>
                    <a:pt x="3" y="525"/>
                  </a:lnTo>
                  <a:lnTo>
                    <a:pt x="0" y="494"/>
                  </a:lnTo>
                  <a:lnTo>
                    <a:pt x="3" y="469"/>
                  </a:lnTo>
                  <a:lnTo>
                    <a:pt x="12" y="440"/>
                  </a:lnTo>
                  <a:lnTo>
                    <a:pt x="22" y="400"/>
                  </a:lnTo>
                  <a:lnTo>
                    <a:pt x="31" y="366"/>
                  </a:lnTo>
                  <a:lnTo>
                    <a:pt x="35" y="351"/>
                  </a:lnTo>
                  <a:lnTo>
                    <a:pt x="37" y="329"/>
                  </a:lnTo>
                  <a:lnTo>
                    <a:pt x="40" y="277"/>
                  </a:lnTo>
                  <a:lnTo>
                    <a:pt x="41" y="224"/>
                  </a:lnTo>
                  <a:lnTo>
                    <a:pt x="43" y="196"/>
                  </a:lnTo>
                  <a:lnTo>
                    <a:pt x="46" y="175"/>
                  </a:lnTo>
                  <a:lnTo>
                    <a:pt x="53" y="141"/>
                  </a:lnTo>
                  <a:lnTo>
                    <a:pt x="59" y="109"/>
                  </a:lnTo>
                  <a:lnTo>
                    <a:pt x="62" y="9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6" name="Freeform 26"/>
            <p:cNvSpPr/>
            <p:nvPr/>
          </p:nvSpPr>
          <p:spPr bwMode="auto">
            <a:xfrm>
              <a:off x="4846" y="2014"/>
              <a:ext cx="214" cy="777"/>
            </a:xfrm>
            <a:custGeom>
              <a:avLst/>
              <a:gdLst>
                <a:gd name="T0" fmla="*/ 0 w 429"/>
                <a:gd name="T1" fmla="*/ 1 h 1554"/>
                <a:gd name="T2" fmla="*/ 0 w 429"/>
                <a:gd name="T3" fmla="*/ 1 h 1554"/>
                <a:gd name="T4" fmla="*/ 0 w 429"/>
                <a:gd name="T5" fmla="*/ 1 h 1554"/>
                <a:gd name="T6" fmla="*/ 0 w 429"/>
                <a:gd name="T7" fmla="*/ 1 h 1554"/>
                <a:gd name="T8" fmla="*/ 0 w 429"/>
                <a:gd name="T9" fmla="*/ 1 h 1554"/>
                <a:gd name="T10" fmla="*/ 0 w 429"/>
                <a:gd name="T11" fmla="*/ 1 h 1554"/>
                <a:gd name="T12" fmla="*/ 0 w 429"/>
                <a:gd name="T13" fmla="*/ 1 h 1554"/>
                <a:gd name="T14" fmla="*/ 0 w 429"/>
                <a:gd name="T15" fmla="*/ 1 h 1554"/>
                <a:gd name="T16" fmla="*/ 0 w 429"/>
                <a:gd name="T17" fmla="*/ 1 h 1554"/>
                <a:gd name="T18" fmla="*/ 0 w 429"/>
                <a:gd name="T19" fmla="*/ 1 h 1554"/>
                <a:gd name="T20" fmla="*/ 0 w 429"/>
                <a:gd name="T21" fmla="*/ 1 h 1554"/>
                <a:gd name="T22" fmla="*/ 0 w 429"/>
                <a:gd name="T23" fmla="*/ 1 h 1554"/>
                <a:gd name="T24" fmla="*/ 0 w 429"/>
                <a:gd name="T25" fmla="*/ 1 h 1554"/>
                <a:gd name="T26" fmla="*/ 0 w 429"/>
                <a:gd name="T27" fmla="*/ 1 h 1554"/>
                <a:gd name="T28" fmla="*/ 0 w 429"/>
                <a:gd name="T29" fmla="*/ 1 h 1554"/>
                <a:gd name="T30" fmla="*/ 0 w 429"/>
                <a:gd name="T31" fmla="*/ 1 h 1554"/>
                <a:gd name="T32" fmla="*/ 0 w 429"/>
                <a:gd name="T33" fmla="*/ 1 h 1554"/>
                <a:gd name="T34" fmla="*/ 0 w 429"/>
                <a:gd name="T35" fmla="*/ 1 h 1554"/>
                <a:gd name="T36" fmla="*/ 0 w 429"/>
                <a:gd name="T37" fmla="*/ 1 h 1554"/>
                <a:gd name="T38" fmla="*/ 0 w 429"/>
                <a:gd name="T39" fmla="*/ 1 h 1554"/>
                <a:gd name="T40" fmla="*/ 0 w 429"/>
                <a:gd name="T41" fmla="*/ 1 h 1554"/>
                <a:gd name="T42" fmla="*/ 0 w 429"/>
                <a:gd name="T43" fmla="*/ 1 h 1554"/>
                <a:gd name="T44" fmla="*/ 0 w 429"/>
                <a:gd name="T45" fmla="*/ 1 h 1554"/>
                <a:gd name="T46" fmla="*/ 0 w 429"/>
                <a:gd name="T47" fmla="*/ 1 h 1554"/>
                <a:gd name="T48" fmla="*/ 0 w 429"/>
                <a:gd name="T49" fmla="*/ 1 h 1554"/>
                <a:gd name="T50" fmla="*/ 0 w 429"/>
                <a:gd name="T51" fmla="*/ 1 h 1554"/>
                <a:gd name="T52" fmla="*/ 0 w 429"/>
                <a:gd name="T53" fmla="*/ 1 h 1554"/>
                <a:gd name="T54" fmla="*/ 0 w 429"/>
                <a:gd name="T55" fmla="*/ 1 h 1554"/>
                <a:gd name="T56" fmla="*/ 0 w 429"/>
                <a:gd name="T57" fmla="*/ 1 h 1554"/>
                <a:gd name="T58" fmla="*/ 0 w 429"/>
                <a:gd name="T59" fmla="*/ 1 h 1554"/>
                <a:gd name="T60" fmla="*/ 0 w 429"/>
                <a:gd name="T61" fmla="*/ 1 h 1554"/>
                <a:gd name="T62" fmla="*/ 0 w 429"/>
                <a:gd name="T63" fmla="*/ 1 h 1554"/>
                <a:gd name="T64" fmla="*/ 0 w 429"/>
                <a:gd name="T65" fmla="*/ 1 h 1554"/>
                <a:gd name="T66" fmla="*/ 0 w 429"/>
                <a:gd name="T67" fmla="*/ 1 h 1554"/>
                <a:gd name="T68" fmla="*/ 0 w 429"/>
                <a:gd name="T69" fmla="*/ 1 h 1554"/>
                <a:gd name="T70" fmla="*/ 0 w 429"/>
                <a:gd name="T71" fmla="*/ 1 h 1554"/>
                <a:gd name="T72" fmla="*/ 0 w 429"/>
                <a:gd name="T73" fmla="*/ 1 h 1554"/>
                <a:gd name="T74" fmla="*/ 0 w 429"/>
                <a:gd name="T75" fmla="*/ 1 h 1554"/>
                <a:gd name="T76" fmla="*/ 0 w 429"/>
                <a:gd name="T77" fmla="*/ 1 h 1554"/>
                <a:gd name="T78" fmla="*/ 0 w 429"/>
                <a:gd name="T79" fmla="*/ 1 h 15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29"/>
                <a:gd name="T121" fmla="*/ 0 h 1554"/>
                <a:gd name="T122" fmla="*/ 429 w 429"/>
                <a:gd name="T123" fmla="*/ 1554 h 15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29" h="1554">
                  <a:moveTo>
                    <a:pt x="401" y="0"/>
                  </a:moveTo>
                  <a:lnTo>
                    <a:pt x="414" y="49"/>
                  </a:lnTo>
                  <a:lnTo>
                    <a:pt x="413" y="58"/>
                  </a:lnTo>
                  <a:lnTo>
                    <a:pt x="408" y="77"/>
                  </a:lnTo>
                  <a:lnTo>
                    <a:pt x="402" y="98"/>
                  </a:lnTo>
                  <a:lnTo>
                    <a:pt x="398" y="112"/>
                  </a:lnTo>
                  <a:lnTo>
                    <a:pt x="393" y="118"/>
                  </a:lnTo>
                  <a:lnTo>
                    <a:pt x="387" y="127"/>
                  </a:lnTo>
                  <a:lnTo>
                    <a:pt x="380" y="139"/>
                  </a:lnTo>
                  <a:lnTo>
                    <a:pt x="373" y="151"/>
                  </a:lnTo>
                  <a:lnTo>
                    <a:pt x="364" y="161"/>
                  </a:lnTo>
                  <a:lnTo>
                    <a:pt x="356" y="171"/>
                  </a:lnTo>
                  <a:lnTo>
                    <a:pt x="352" y="177"/>
                  </a:lnTo>
                  <a:lnTo>
                    <a:pt x="351" y="180"/>
                  </a:lnTo>
                  <a:lnTo>
                    <a:pt x="293" y="325"/>
                  </a:lnTo>
                  <a:lnTo>
                    <a:pt x="286" y="343"/>
                  </a:lnTo>
                  <a:lnTo>
                    <a:pt x="265" y="390"/>
                  </a:lnTo>
                  <a:lnTo>
                    <a:pt x="237" y="456"/>
                  </a:lnTo>
                  <a:lnTo>
                    <a:pt x="203" y="533"/>
                  </a:lnTo>
                  <a:lnTo>
                    <a:pt x="171" y="611"/>
                  </a:lnTo>
                  <a:lnTo>
                    <a:pt x="141" y="679"/>
                  </a:lnTo>
                  <a:lnTo>
                    <a:pt x="119" y="729"/>
                  </a:lnTo>
                  <a:lnTo>
                    <a:pt x="110" y="751"/>
                  </a:lnTo>
                  <a:lnTo>
                    <a:pt x="101" y="775"/>
                  </a:lnTo>
                  <a:lnTo>
                    <a:pt x="88" y="813"/>
                  </a:lnTo>
                  <a:lnTo>
                    <a:pt x="76" y="849"/>
                  </a:lnTo>
                  <a:lnTo>
                    <a:pt x="70" y="865"/>
                  </a:lnTo>
                  <a:lnTo>
                    <a:pt x="44" y="982"/>
                  </a:lnTo>
                  <a:lnTo>
                    <a:pt x="42" y="992"/>
                  </a:lnTo>
                  <a:lnTo>
                    <a:pt x="36" y="1022"/>
                  </a:lnTo>
                  <a:lnTo>
                    <a:pt x="31" y="1063"/>
                  </a:lnTo>
                  <a:lnTo>
                    <a:pt x="22" y="1112"/>
                  </a:lnTo>
                  <a:lnTo>
                    <a:pt x="13" y="1160"/>
                  </a:lnTo>
                  <a:lnTo>
                    <a:pt x="7" y="1203"/>
                  </a:lnTo>
                  <a:lnTo>
                    <a:pt x="1" y="1236"/>
                  </a:lnTo>
                  <a:lnTo>
                    <a:pt x="0" y="1250"/>
                  </a:lnTo>
                  <a:lnTo>
                    <a:pt x="0" y="1272"/>
                  </a:lnTo>
                  <a:lnTo>
                    <a:pt x="0" y="1308"/>
                  </a:lnTo>
                  <a:lnTo>
                    <a:pt x="0" y="1340"/>
                  </a:lnTo>
                  <a:lnTo>
                    <a:pt x="0" y="1355"/>
                  </a:lnTo>
                  <a:lnTo>
                    <a:pt x="13" y="1554"/>
                  </a:lnTo>
                  <a:lnTo>
                    <a:pt x="16" y="1269"/>
                  </a:lnTo>
                  <a:lnTo>
                    <a:pt x="39" y="1165"/>
                  </a:lnTo>
                  <a:lnTo>
                    <a:pt x="41" y="1157"/>
                  </a:lnTo>
                  <a:lnTo>
                    <a:pt x="45" y="1135"/>
                  </a:lnTo>
                  <a:lnTo>
                    <a:pt x="51" y="1104"/>
                  </a:lnTo>
                  <a:lnTo>
                    <a:pt x="60" y="1067"/>
                  </a:lnTo>
                  <a:lnTo>
                    <a:pt x="67" y="1029"/>
                  </a:lnTo>
                  <a:lnTo>
                    <a:pt x="75" y="993"/>
                  </a:lnTo>
                  <a:lnTo>
                    <a:pt x="81" y="964"/>
                  </a:lnTo>
                  <a:lnTo>
                    <a:pt x="84" y="945"/>
                  </a:lnTo>
                  <a:lnTo>
                    <a:pt x="91" y="912"/>
                  </a:lnTo>
                  <a:lnTo>
                    <a:pt x="104" y="871"/>
                  </a:lnTo>
                  <a:lnTo>
                    <a:pt x="116" y="837"/>
                  </a:lnTo>
                  <a:lnTo>
                    <a:pt x="120" y="822"/>
                  </a:lnTo>
                  <a:lnTo>
                    <a:pt x="126" y="808"/>
                  </a:lnTo>
                  <a:lnTo>
                    <a:pt x="141" y="766"/>
                  </a:lnTo>
                  <a:lnTo>
                    <a:pt x="163" y="709"/>
                  </a:lnTo>
                  <a:lnTo>
                    <a:pt x="188" y="642"/>
                  </a:lnTo>
                  <a:lnTo>
                    <a:pt x="215" y="576"/>
                  </a:lnTo>
                  <a:lnTo>
                    <a:pt x="238" y="515"/>
                  </a:lnTo>
                  <a:lnTo>
                    <a:pt x="256" y="471"/>
                  </a:lnTo>
                  <a:lnTo>
                    <a:pt x="267" y="450"/>
                  </a:lnTo>
                  <a:lnTo>
                    <a:pt x="274" y="437"/>
                  </a:lnTo>
                  <a:lnTo>
                    <a:pt x="286" y="409"/>
                  </a:lnTo>
                  <a:lnTo>
                    <a:pt x="300" y="374"/>
                  </a:lnTo>
                  <a:lnTo>
                    <a:pt x="315" y="334"/>
                  </a:lnTo>
                  <a:lnTo>
                    <a:pt x="330" y="295"/>
                  </a:lnTo>
                  <a:lnTo>
                    <a:pt x="343" y="260"/>
                  </a:lnTo>
                  <a:lnTo>
                    <a:pt x="354" y="235"/>
                  </a:lnTo>
                  <a:lnTo>
                    <a:pt x="358" y="223"/>
                  </a:lnTo>
                  <a:lnTo>
                    <a:pt x="364" y="211"/>
                  </a:lnTo>
                  <a:lnTo>
                    <a:pt x="370" y="198"/>
                  </a:lnTo>
                  <a:lnTo>
                    <a:pt x="379" y="183"/>
                  </a:lnTo>
                  <a:lnTo>
                    <a:pt x="387" y="173"/>
                  </a:lnTo>
                  <a:lnTo>
                    <a:pt x="399" y="160"/>
                  </a:lnTo>
                  <a:lnTo>
                    <a:pt x="413" y="139"/>
                  </a:lnTo>
                  <a:lnTo>
                    <a:pt x="424" y="120"/>
                  </a:lnTo>
                  <a:lnTo>
                    <a:pt x="429" y="112"/>
                  </a:lnTo>
                  <a:lnTo>
                    <a:pt x="429" y="36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7" name="Freeform 27"/>
            <p:cNvSpPr/>
            <p:nvPr/>
          </p:nvSpPr>
          <p:spPr bwMode="auto">
            <a:xfrm>
              <a:off x="5057" y="2036"/>
              <a:ext cx="222" cy="157"/>
            </a:xfrm>
            <a:custGeom>
              <a:avLst/>
              <a:gdLst>
                <a:gd name="T0" fmla="*/ 1 w 444"/>
                <a:gd name="T1" fmla="*/ 0 h 315"/>
                <a:gd name="T2" fmla="*/ 1 w 444"/>
                <a:gd name="T3" fmla="*/ 0 h 315"/>
                <a:gd name="T4" fmla="*/ 1 w 444"/>
                <a:gd name="T5" fmla="*/ 0 h 315"/>
                <a:gd name="T6" fmla="*/ 1 w 444"/>
                <a:gd name="T7" fmla="*/ 0 h 315"/>
                <a:gd name="T8" fmla="*/ 1 w 444"/>
                <a:gd name="T9" fmla="*/ 0 h 315"/>
                <a:gd name="T10" fmla="*/ 1 w 444"/>
                <a:gd name="T11" fmla="*/ 0 h 315"/>
                <a:gd name="T12" fmla="*/ 1 w 444"/>
                <a:gd name="T13" fmla="*/ 0 h 315"/>
                <a:gd name="T14" fmla="*/ 1 w 444"/>
                <a:gd name="T15" fmla="*/ 0 h 315"/>
                <a:gd name="T16" fmla="*/ 1 w 444"/>
                <a:gd name="T17" fmla="*/ 0 h 315"/>
                <a:gd name="T18" fmla="*/ 1 w 444"/>
                <a:gd name="T19" fmla="*/ 0 h 315"/>
                <a:gd name="T20" fmla="*/ 1 w 444"/>
                <a:gd name="T21" fmla="*/ 0 h 315"/>
                <a:gd name="T22" fmla="*/ 1 w 444"/>
                <a:gd name="T23" fmla="*/ 0 h 315"/>
                <a:gd name="T24" fmla="*/ 1 w 444"/>
                <a:gd name="T25" fmla="*/ 0 h 315"/>
                <a:gd name="T26" fmla="*/ 1 w 444"/>
                <a:gd name="T27" fmla="*/ 0 h 315"/>
                <a:gd name="T28" fmla="*/ 1 w 444"/>
                <a:gd name="T29" fmla="*/ 0 h 315"/>
                <a:gd name="T30" fmla="*/ 1 w 444"/>
                <a:gd name="T31" fmla="*/ 0 h 315"/>
                <a:gd name="T32" fmla="*/ 1 w 444"/>
                <a:gd name="T33" fmla="*/ 0 h 315"/>
                <a:gd name="T34" fmla="*/ 1 w 444"/>
                <a:gd name="T35" fmla="*/ 0 h 315"/>
                <a:gd name="T36" fmla="*/ 1 w 444"/>
                <a:gd name="T37" fmla="*/ 0 h 315"/>
                <a:gd name="T38" fmla="*/ 1 w 444"/>
                <a:gd name="T39" fmla="*/ 0 h 315"/>
                <a:gd name="T40" fmla="*/ 1 w 444"/>
                <a:gd name="T41" fmla="*/ 0 h 315"/>
                <a:gd name="T42" fmla="*/ 1 w 444"/>
                <a:gd name="T43" fmla="*/ 0 h 315"/>
                <a:gd name="T44" fmla="*/ 1 w 444"/>
                <a:gd name="T45" fmla="*/ 0 h 315"/>
                <a:gd name="T46" fmla="*/ 1 w 444"/>
                <a:gd name="T47" fmla="*/ 0 h 315"/>
                <a:gd name="T48" fmla="*/ 1 w 444"/>
                <a:gd name="T49" fmla="*/ 0 h 315"/>
                <a:gd name="T50" fmla="*/ 1 w 444"/>
                <a:gd name="T51" fmla="*/ 0 h 315"/>
                <a:gd name="T52" fmla="*/ 1 w 444"/>
                <a:gd name="T53" fmla="*/ 0 h 315"/>
                <a:gd name="T54" fmla="*/ 1 w 444"/>
                <a:gd name="T55" fmla="*/ 0 h 315"/>
                <a:gd name="T56" fmla="*/ 1 w 444"/>
                <a:gd name="T57" fmla="*/ 0 h 315"/>
                <a:gd name="T58" fmla="*/ 1 w 444"/>
                <a:gd name="T59" fmla="*/ 0 h 315"/>
                <a:gd name="T60" fmla="*/ 1 w 444"/>
                <a:gd name="T61" fmla="*/ 0 h 315"/>
                <a:gd name="T62" fmla="*/ 1 w 444"/>
                <a:gd name="T63" fmla="*/ 0 h 315"/>
                <a:gd name="T64" fmla="*/ 0 w 444"/>
                <a:gd name="T65" fmla="*/ 0 h 3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44"/>
                <a:gd name="T100" fmla="*/ 0 h 315"/>
                <a:gd name="T101" fmla="*/ 444 w 444"/>
                <a:gd name="T102" fmla="*/ 315 h 31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44" h="315">
                  <a:moveTo>
                    <a:pt x="3" y="0"/>
                  </a:moveTo>
                  <a:lnTo>
                    <a:pt x="40" y="51"/>
                  </a:lnTo>
                  <a:lnTo>
                    <a:pt x="53" y="89"/>
                  </a:lnTo>
                  <a:lnTo>
                    <a:pt x="87" y="108"/>
                  </a:lnTo>
                  <a:lnTo>
                    <a:pt x="92" y="110"/>
                  </a:lnTo>
                  <a:lnTo>
                    <a:pt x="102" y="116"/>
                  </a:lnTo>
                  <a:lnTo>
                    <a:pt x="118" y="124"/>
                  </a:lnTo>
                  <a:lnTo>
                    <a:pt x="136" y="133"/>
                  </a:lnTo>
                  <a:lnTo>
                    <a:pt x="157" y="144"/>
                  </a:lnTo>
                  <a:lnTo>
                    <a:pt x="176" y="154"/>
                  </a:lnTo>
                  <a:lnTo>
                    <a:pt x="194" y="163"/>
                  </a:lnTo>
                  <a:lnTo>
                    <a:pt x="207" y="170"/>
                  </a:lnTo>
                  <a:lnTo>
                    <a:pt x="220" y="176"/>
                  </a:lnTo>
                  <a:lnTo>
                    <a:pt x="238" y="183"/>
                  </a:lnTo>
                  <a:lnTo>
                    <a:pt x="256" y="191"/>
                  </a:lnTo>
                  <a:lnTo>
                    <a:pt x="276" y="198"/>
                  </a:lnTo>
                  <a:lnTo>
                    <a:pt x="294" y="204"/>
                  </a:lnTo>
                  <a:lnTo>
                    <a:pt x="309" y="210"/>
                  </a:lnTo>
                  <a:lnTo>
                    <a:pt x="317" y="213"/>
                  </a:lnTo>
                  <a:lnTo>
                    <a:pt x="322" y="214"/>
                  </a:lnTo>
                  <a:lnTo>
                    <a:pt x="375" y="244"/>
                  </a:lnTo>
                  <a:lnTo>
                    <a:pt x="393" y="260"/>
                  </a:lnTo>
                  <a:lnTo>
                    <a:pt x="394" y="260"/>
                  </a:lnTo>
                  <a:lnTo>
                    <a:pt x="400" y="262"/>
                  </a:lnTo>
                  <a:lnTo>
                    <a:pt x="407" y="262"/>
                  </a:lnTo>
                  <a:lnTo>
                    <a:pt x="416" y="263"/>
                  </a:lnTo>
                  <a:lnTo>
                    <a:pt x="425" y="266"/>
                  </a:lnTo>
                  <a:lnTo>
                    <a:pt x="433" y="268"/>
                  </a:lnTo>
                  <a:lnTo>
                    <a:pt x="440" y="272"/>
                  </a:lnTo>
                  <a:lnTo>
                    <a:pt x="443" y="275"/>
                  </a:lnTo>
                  <a:lnTo>
                    <a:pt x="444" y="285"/>
                  </a:lnTo>
                  <a:lnTo>
                    <a:pt x="444" y="299"/>
                  </a:lnTo>
                  <a:lnTo>
                    <a:pt x="441" y="310"/>
                  </a:lnTo>
                  <a:lnTo>
                    <a:pt x="440" y="315"/>
                  </a:lnTo>
                  <a:lnTo>
                    <a:pt x="427" y="285"/>
                  </a:lnTo>
                  <a:lnTo>
                    <a:pt x="378" y="275"/>
                  </a:lnTo>
                  <a:lnTo>
                    <a:pt x="372" y="271"/>
                  </a:lnTo>
                  <a:lnTo>
                    <a:pt x="360" y="259"/>
                  </a:lnTo>
                  <a:lnTo>
                    <a:pt x="347" y="247"/>
                  </a:lnTo>
                  <a:lnTo>
                    <a:pt x="338" y="241"/>
                  </a:lnTo>
                  <a:lnTo>
                    <a:pt x="331" y="238"/>
                  </a:lnTo>
                  <a:lnTo>
                    <a:pt x="315" y="232"/>
                  </a:lnTo>
                  <a:lnTo>
                    <a:pt x="294" y="226"/>
                  </a:lnTo>
                  <a:lnTo>
                    <a:pt x="270" y="217"/>
                  </a:lnTo>
                  <a:lnTo>
                    <a:pt x="247" y="210"/>
                  </a:lnTo>
                  <a:lnTo>
                    <a:pt x="226" y="203"/>
                  </a:lnTo>
                  <a:lnTo>
                    <a:pt x="213" y="198"/>
                  </a:lnTo>
                  <a:lnTo>
                    <a:pt x="207" y="197"/>
                  </a:lnTo>
                  <a:lnTo>
                    <a:pt x="205" y="197"/>
                  </a:lnTo>
                  <a:lnTo>
                    <a:pt x="201" y="197"/>
                  </a:lnTo>
                  <a:lnTo>
                    <a:pt x="195" y="197"/>
                  </a:lnTo>
                  <a:lnTo>
                    <a:pt x="186" y="195"/>
                  </a:lnTo>
                  <a:lnTo>
                    <a:pt x="174" y="192"/>
                  </a:lnTo>
                  <a:lnTo>
                    <a:pt x="160" y="186"/>
                  </a:lnTo>
                  <a:lnTo>
                    <a:pt x="142" y="178"/>
                  </a:lnTo>
                  <a:lnTo>
                    <a:pt x="123" y="166"/>
                  </a:lnTo>
                  <a:lnTo>
                    <a:pt x="104" y="152"/>
                  </a:lnTo>
                  <a:lnTo>
                    <a:pt x="89" y="141"/>
                  </a:lnTo>
                  <a:lnTo>
                    <a:pt x="77" y="129"/>
                  </a:lnTo>
                  <a:lnTo>
                    <a:pt x="68" y="120"/>
                  </a:lnTo>
                  <a:lnTo>
                    <a:pt x="61" y="113"/>
                  </a:lnTo>
                  <a:lnTo>
                    <a:pt x="56" y="107"/>
                  </a:lnTo>
                  <a:lnTo>
                    <a:pt x="55" y="104"/>
                  </a:lnTo>
                  <a:lnTo>
                    <a:pt x="53" y="102"/>
                  </a:lnTo>
                  <a:lnTo>
                    <a:pt x="31" y="58"/>
                  </a:lnTo>
                  <a:lnTo>
                    <a:pt x="0" y="3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8" name="Freeform 28"/>
            <p:cNvSpPr/>
            <p:nvPr/>
          </p:nvSpPr>
          <p:spPr bwMode="auto">
            <a:xfrm>
              <a:off x="5084" y="2183"/>
              <a:ext cx="233" cy="757"/>
            </a:xfrm>
            <a:custGeom>
              <a:avLst/>
              <a:gdLst>
                <a:gd name="T0" fmla="*/ 1 w 466"/>
                <a:gd name="T1" fmla="*/ 1 h 1514"/>
                <a:gd name="T2" fmla="*/ 1 w 466"/>
                <a:gd name="T3" fmla="*/ 1 h 1514"/>
                <a:gd name="T4" fmla="*/ 1 w 466"/>
                <a:gd name="T5" fmla="*/ 1 h 1514"/>
                <a:gd name="T6" fmla="*/ 1 w 466"/>
                <a:gd name="T7" fmla="*/ 1 h 1514"/>
                <a:gd name="T8" fmla="*/ 1 w 466"/>
                <a:gd name="T9" fmla="*/ 1 h 1514"/>
                <a:gd name="T10" fmla="*/ 1 w 466"/>
                <a:gd name="T11" fmla="*/ 1 h 1514"/>
                <a:gd name="T12" fmla="*/ 1 w 466"/>
                <a:gd name="T13" fmla="*/ 1 h 1514"/>
                <a:gd name="T14" fmla="*/ 1 w 466"/>
                <a:gd name="T15" fmla="*/ 1 h 1514"/>
                <a:gd name="T16" fmla="*/ 1 w 466"/>
                <a:gd name="T17" fmla="*/ 1 h 1514"/>
                <a:gd name="T18" fmla="*/ 1 w 466"/>
                <a:gd name="T19" fmla="*/ 1 h 1514"/>
                <a:gd name="T20" fmla="*/ 1 w 466"/>
                <a:gd name="T21" fmla="*/ 1 h 1514"/>
                <a:gd name="T22" fmla="*/ 1 w 466"/>
                <a:gd name="T23" fmla="*/ 1 h 1514"/>
                <a:gd name="T24" fmla="*/ 1 w 466"/>
                <a:gd name="T25" fmla="*/ 1 h 1514"/>
                <a:gd name="T26" fmla="*/ 1 w 466"/>
                <a:gd name="T27" fmla="*/ 1 h 1514"/>
                <a:gd name="T28" fmla="*/ 1 w 466"/>
                <a:gd name="T29" fmla="*/ 1 h 1514"/>
                <a:gd name="T30" fmla="*/ 1 w 466"/>
                <a:gd name="T31" fmla="*/ 1 h 1514"/>
                <a:gd name="T32" fmla="*/ 1 w 466"/>
                <a:gd name="T33" fmla="*/ 1 h 1514"/>
                <a:gd name="T34" fmla="*/ 1 w 466"/>
                <a:gd name="T35" fmla="*/ 1 h 1514"/>
                <a:gd name="T36" fmla="*/ 1 w 466"/>
                <a:gd name="T37" fmla="*/ 1 h 1514"/>
                <a:gd name="T38" fmla="*/ 1 w 466"/>
                <a:gd name="T39" fmla="*/ 1 h 1514"/>
                <a:gd name="T40" fmla="*/ 1 w 466"/>
                <a:gd name="T41" fmla="*/ 1 h 1514"/>
                <a:gd name="T42" fmla="*/ 1 w 466"/>
                <a:gd name="T43" fmla="*/ 1 h 1514"/>
                <a:gd name="T44" fmla="*/ 1 w 466"/>
                <a:gd name="T45" fmla="*/ 1 h 1514"/>
                <a:gd name="T46" fmla="*/ 1 w 466"/>
                <a:gd name="T47" fmla="*/ 1 h 1514"/>
                <a:gd name="T48" fmla="*/ 1 w 466"/>
                <a:gd name="T49" fmla="*/ 1 h 1514"/>
                <a:gd name="T50" fmla="*/ 1 w 466"/>
                <a:gd name="T51" fmla="*/ 1 h 1514"/>
                <a:gd name="T52" fmla="*/ 1 w 466"/>
                <a:gd name="T53" fmla="*/ 1 h 1514"/>
                <a:gd name="T54" fmla="*/ 1 w 466"/>
                <a:gd name="T55" fmla="*/ 1 h 1514"/>
                <a:gd name="T56" fmla="*/ 1 w 466"/>
                <a:gd name="T57" fmla="*/ 1 h 1514"/>
                <a:gd name="T58" fmla="*/ 1 w 466"/>
                <a:gd name="T59" fmla="*/ 1 h 1514"/>
                <a:gd name="T60" fmla="*/ 1 w 466"/>
                <a:gd name="T61" fmla="*/ 1 h 1514"/>
                <a:gd name="T62" fmla="*/ 1 w 466"/>
                <a:gd name="T63" fmla="*/ 1 h 1514"/>
                <a:gd name="T64" fmla="*/ 1 w 466"/>
                <a:gd name="T65" fmla="*/ 1 h 1514"/>
                <a:gd name="T66" fmla="*/ 1 w 466"/>
                <a:gd name="T67" fmla="*/ 1 h 1514"/>
                <a:gd name="T68" fmla="*/ 1 w 466"/>
                <a:gd name="T69" fmla="*/ 1 h 1514"/>
                <a:gd name="T70" fmla="*/ 1 w 466"/>
                <a:gd name="T71" fmla="*/ 1 h 1514"/>
                <a:gd name="T72" fmla="*/ 1 w 466"/>
                <a:gd name="T73" fmla="*/ 1 h 1514"/>
                <a:gd name="T74" fmla="*/ 1 w 466"/>
                <a:gd name="T75" fmla="*/ 1 h 1514"/>
                <a:gd name="T76" fmla="*/ 1 w 466"/>
                <a:gd name="T77" fmla="*/ 1 h 1514"/>
                <a:gd name="T78" fmla="*/ 1 w 466"/>
                <a:gd name="T79" fmla="*/ 1 h 1514"/>
                <a:gd name="T80" fmla="*/ 1 w 466"/>
                <a:gd name="T81" fmla="*/ 1 h 1514"/>
                <a:gd name="T82" fmla="*/ 1 w 466"/>
                <a:gd name="T83" fmla="*/ 1 h 1514"/>
                <a:gd name="T84" fmla="*/ 1 w 466"/>
                <a:gd name="T85" fmla="*/ 1 h 1514"/>
                <a:gd name="T86" fmla="*/ 1 w 466"/>
                <a:gd name="T87" fmla="*/ 1 h 1514"/>
                <a:gd name="T88" fmla="*/ 1 w 466"/>
                <a:gd name="T89" fmla="*/ 1 h 1514"/>
                <a:gd name="T90" fmla="*/ 1 w 466"/>
                <a:gd name="T91" fmla="*/ 1 h 1514"/>
                <a:gd name="T92" fmla="*/ 1 w 466"/>
                <a:gd name="T93" fmla="*/ 1 h 1514"/>
                <a:gd name="T94" fmla="*/ 1 w 466"/>
                <a:gd name="T95" fmla="*/ 1 h 1514"/>
                <a:gd name="T96" fmla="*/ 1 w 466"/>
                <a:gd name="T97" fmla="*/ 1 h 1514"/>
                <a:gd name="T98" fmla="*/ 1 w 466"/>
                <a:gd name="T99" fmla="*/ 1 h 1514"/>
                <a:gd name="T100" fmla="*/ 1 w 466"/>
                <a:gd name="T101" fmla="*/ 1 h 1514"/>
                <a:gd name="T102" fmla="*/ 1 w 466"/>
                <a:gd name="T103" fmla="*/ 0 h 151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66"/>
                <a:gd name="T157" fmla="*/ 0 h 1514"/>
                <a:gd name="T158" fmla="*/ 466 w 466"/>
                <a:gd name="T159" fmla="*/ 1514 h 151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66" h="1514">
                  <a:moveTo>
                    <a:pt x="388" y="0"/>
                  </a:moveTo>
                  <a:lnTo>
                    <a:pt x="392" y="13"/>
                  </a:lnTo>
                  <a:lnTo>
                    <a:pt x="401" y="44"/>
                  </a:lnTo>
                  <a:lnTo>
                    <a:pt x="410" y="76"/>
                  </a:lnTo>
                  <a:lnTo>
                    <a:pt x="414" y="97"/>
                  </a:lnTo>
                  <a:lnTo>
                    <a:pt x="414" y="112"/>
                  </a:lnTo>
                  <a:lnTo>
                    <a:pt x="414" y="131"/>
                  </a:lnTo>
                  <a:lnTo>
                    <a:pt x="414" y="147"/>
                  </a:lnTo>
                  <a:lnTo>
                    <a:pt x="414" y="155"/>
                  </a:lnTo>
                  <a:lnTo>
                    <a:pt x="419" y="158"/>
                  </a:lnTo>
                  <a:lnTo>
                    <a:pt x="428" y="168"/>
                  </a:lnTo>
                  <a:lnTo>
                    <a:pt x="437" y="181"/>
                  </a:lnTo>
                  <a:lnTo>
                    <a:pt x="441" y="197"/>
                  </a:lnTo>
                  <a:lnTo>
                    <a:pt x="441" y="220"/>
                  </a:lnTo>
                  <a:lnTo>
                    <a:pt x="439" y="248"/>
                  </a:lnTo>
                  <a:lnTo>
                    <a:pt x="438" y="276"/>
                  </a:lnTo>
                  <a:lnTo>
                    <a:pt x="438" y="296"/>
                  </a:lnTo>
                  <a:lnTo>
                    <a:pt x="441" y="311"/>
                  </a:lnTo>
                  <a:lnTo>
                    <a:pt x="445" y="327"/>
                  </a:lnTo>
                  <a:lnTo>
                    <a:pt x="450" y="344"/>
                  </a:lnTo>
                  <a:lnTo>
                    <a:pt x="453" y="360"/>
                  </a:lnTo>
                  <a:lnTo>
                    <a:pt x="453" y="382"/>
                  </a:lnTo>
                  <a:lnTo>
                    <a:pt x="453" y="411"/>
                  </a:lnTo>
                  <a:lnTo>
                    <a:pt x="453" y="438"/>
                  </a:lnTo>
                  <a:lnTo>
                    <a:pt x="453" y="448"/>
                  </a:lnTo>
                  <a:lnTo>
                    <a:pt x="454" y="490"/>
                  </a:lnTo>
                  <a:lnTo>
                    <a:pt x="460" y="581"/>
                  </a:lnTo>
                  <a:lnTo>
                    <a:pt x="465" y="676"/>
                  </a:lnTo>
                  <a:lnTo>
                    <a:pt x="466" y="724"/>
                  </a:lnTo>
                  <a:lnTo>
                    <a:pt x="466" y="744"/>
                  </a:lnTo>
                  <a:lnTo>
                    <a:pt x="465" y="782"/>
                  </a:lnTo>
                  <a:lnTo>
                    <a:pt x="462" y="835"/>
                  </a:lnTo>
                  <a:lnTo>
                    <a:pt x="456" y="903"/>
                  </a:lnTo>
                  <a:lnTo>
                    <a:pt x="450" y="946"/>
                  </a:lnTo>
                  <a:lnTo>
                    <a:pt x="441" y="994"/>
                  </a:lnTo>
                  <a:lnTo>
                    <a:pt x="431" y="1046"/>
                  </a:lnTo>
                  <a:lnTo>
                    <a:pt x="420" y="1099"/>
                  </a:lnTo>
                  <a:lnTo>
                    <a:pt x="408" y="1149"/>
                  </a:lnTo>
                  <a:lnTo>
                    <a:pt x="398" y="1195"/>
                  </a:lnTo>
                  <a:lnTo>
                    <a:pt x="389" y="1231"/>
                  </a:lnTo>
                  <a:lnTo>
                    <a:pt x="383" y="1254"/>
                  </a:lnTo>
                  <a:lnTo>
                    <a:pt x="378" y="1276"/>
                  </a:lnTo>
                  <a:lnTo>
                    <a:pt x="369" y="1306"/>
                  </a:lnTo>
                  <a:lnTo>
                    <a:pt x="360" y="1341"/>
                  </a:lnTo>
                  <a:lnTo>
                    <a:pt x="349" y="1380"/>
                  </a:lnTo>
                  <a:lnTo>
                    <a:pt x="339" y="1415"/>
                  </a:lnTo>
                  <a:lnTo>
                    <a:pt x="332" y="1448"/>
                  </a:lnTo>
                  <a:lnTo>
                    <a:pt x="326" y="1471"/>
                  </a:lnTo>
                  <a:lnTo>
                    <a:pt x="323" y="1484"/>
                  </a:lnTo>
                  <a:lnTo>
                    <a:pt x="320" y="1498"/>
                  </a:lnTo>
                  <a:lnTo>
                    <a:pt x="316" y="1507"/>
                  </a:lnTo>
                  <a:lnTo>
                    <a:pt x="311" y="1512"/>
                  </a:lnTo>
                  <a:lnTo>
                    <a:pt x="310" y="1514"/>
                  </a:lnTo>
                  <a:lnTo>
                    <a:pt x="267" y="1511"/>
                  </a:lnTo>
                  <a:lnTo>
                    <a:pt x="302" y="1495"/>
                  </a:lnTo>
                  <a:lnTo>
                    <a:pt x="301" y="1493"/>
                  </a:lnTo>
                  <a:lnTo>
                    <a:pt x="298" y="1492"/>
                  </a:lnTo>
                  <a:lnTo>
                    <a:pt x="292" y="1489"/>
                  </a:lnTo>
                  <a:lnTo>
                    <a:pt x="285" y="1484"/>
                  </a:lnTo>
                  <a:lnTo>
                    <a:pt x="276" y="1480"/>
                  </a:lnTo>
                  <a:lnTo>
                    <a:pt x="267" y="1476"/>
                  </a:lnTo>
                  <a:lnTo>
                    <a:pt x="258" y="1471"/>
                  </a:lnTo>
                  <a:lnTo>
                    <a:pt x="249" y="1467"/>
                  </a:lnTo>
                  <a:lnTo>
                    <a:pt x="236" y="1461"/>
                  </a:lnTo>
                  <a:lnTo>
                    <a:pt x="218" y="1453"/>
                  </a:lnTo>
                  <a:lnTo>
                    <a:pt x="195" y="1446"/>
                  </a:lnTo>
                  <a:lnTo>
                    <a:pt x="171" y="1436"/>
                  </a:lnTo>
                  <a:lnTo>
                    <a:pt x="149" y="1428"/>
                  </a:lnTo>
                  <a:lnTo>
                    <a:pt x="128" y="1421"/>
                  </a:lnTo>
                  <a:lnTo>
                    <a:pt x="115" y="1415"/>
                  </a:lnTo>
                  <a:lnTo>
                    <a:pt x="111" y="1414"/>
                  </a:lnTo>
                  <a:lnTo>
                    <a:pt x="26" y="1436"/>
                  </a:lnTo>
                  <a:lnTo>
                    <a:pt x="0" y="1437"/>
                  </a:lnTo>
                  <a:lnTo>
                    <a:pt x="43" y="1409"/>
                  </a:lnTo>
                  <a:lnTo>
                    <a:pt x="134" y="1386"/>
                  </a:lnTo>
                  <a:lnTo>
                    <a:pt x="175" y="1400"/>
                  </a:lnTo>
                  <a:lnTo>
                    <a:pt x="257" y="1433"/>
                  </a:lnTo>
                  <a:lnTo>
                    <a:pt x="293" y="1448"/>
                  </a:lnTo>
                  <a:lnTo>
                    <a:pt x="336" y="1228"/>
                  </a:lnTo>
                  <a:lnTo>
                    <a:pt x="339" y="1219"/>
                  </a:lnTo>
                  <a:lnTo>
                    <a:pt x="348" y="1194"/>
                  </a:lnTo>
                  <a:lnTo>
                    <a:pt x="360" y="1157"/>
                  </a:lnTo>
                  <a:lnTo>
                    <a:pt x="373" y="1115"/>
                  </a:lnTo>
                  <a:lnTo>
                    <a:pt x="388" y="1071"/>
                  </a:lnTo>
                  <a:lnTo>
                    <a:pt x="401" y="1030"/>
                  </a:lnTo>
                  <a:lnTo>
                    <a:pt x="411" y="997"/>
                  </a:lnTo>
                  <a:lnTo>
                    <a:pt x="417" y="977"/>
                  </a:lnTo>
                  <a:lnTo>
                    <a:pt x="423" y="931"/>
                  </a:lnTo>
                  <a:lnTo>
                    <a:pt x="431" y="862"/>
                  </a:lnTo>
                  <a:lnTo>
                    <a:pt x="437" y="791"/>
                  </a:lnTo>
                  <a:lnTo>
                    <a:pt x="438" y="744"/>
                  </a:lnTo>
                  <a:lnTo>
                    <a:pt x="438" y="699"/>
                  </a:lnTo>
                  <a:lnTo>
                    <a:pt x="439" y="633"/>
                  </a:lnTo>
                  <a:lnTo>
                    <a:pt x="438" y="559"/>
                  </a:lnTo>
                  <a:lnTo>
                    <a:pt x="435" y="496"/>
                  </a:lnTo>
                  <a:lnTo>
                    <a:pt x="431" y="434"/>
                  </a:lnTo>
                  <a:lnTo>
                    <a:pt x="425" y="367"/>
                  </a:lnTo>
                  <a:lnTo>
                    <a:pt x="420" y="314"/>
                  </a:lnTo>
                  <a:lnTo>
                    <a:pt x="419" y="292"/>
                  </a:lnTo>
                  <a:lnTo>
                    <a:pt x="414" y="205"/>
                  </a:lnTo>
                  <a:lnTo>
                    <a:pt x="354" y="152"/>
                  </a:lnTo>
                  <a:lnTo>
                    <a:pt x="385" y="147"/>
                  </a:lnTo>
                  <a:lnTo>
                    <a:pt x="385" y="60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29" name="Freeform 29"/>
            <p:cNvSpPr/>
            <p:nvPr/>
          </p:nvSpPr>
          <p:spPr bwMode="auto">
            <a:xfrm>
              <a:off x="4622" y="2964"/>
              <a:ext cx="44" cy="232"/>
            </a:xfrm>
            <a:custGeom>
              <a:avLst/>
              <a:gdLst>
                <a:gd name="T0" fmla="*/ 1 w 87"/>
                <a:gd name="T1" fmla="*/ 0 h 464"/>
                <a:gd name="T2" fmla="*/ 1 w 87"/>
                <a:gd name="T3" fmla="*/ 1 h 464"/>
                <a:gd name="T4" fmla="*/ 1 w 87"/>
                <a:gd name="T5" fmla="*/ 1 h 464"/>
                <a:gd name="T6" fmla="*/ 1 w 87"/>
                <a:gd name="T7" fmla="*/ 1 h 464"/>
                <a:gd name="T8" fmla="*/ 1 w 87"/>
                <a:gd name="T9" fmla="*/ 1 h 464"/>
                <a:gd name="T10" fmla="*/ 1 w 87"/>
                <a:gd name="T11" fmla="*/ 1 h 464"/>
                <a:gd name="T12" fmla="*/ 1 w 87"/>
                <a:gd name="T13" fmla="*/ 1 h 464"/>
                <a:gd name="T14" fmla="*/ 1 w 87"/>
                <a:gd name="T15" fmla="*/ 1 h 464"/>
                <a:gd name="T16" fmla="*/ 1 w 87"/>
                <a:gd name="T17" fmla="*/ 1 h 464"/>
                <a:gd name="T18" fmla="*/ 0 w 87"/>
                <a:gd name="T19" fmla="*/ 1 h 464"/>
                <a:gd name="T20" fmla="*/ 0 w 87"/>
                <a:gd name="T21" fmla="*/ 1 h 464"/>
                <a:gd name="T22" fmla="*/ 1 w 87"/>
                <a:gd name="T23" fmla="*/ 1 h 464"/>
                <a:gd name="T24" fmla="*/ 1 w 87"/>
                <a:gd name="T25" fmla="*/ 1 h 464"/>
                <a:gd name="T26" fmla="*/ 1 w 87"/>
                <a:gd name="T27" fmla="*/ 1 h 464"/>
                <a:gd name="T28" fmla="*/ 1 w 87"/>
                <a:gd name="T29" fmla="*/ 1 h 464"/>
                <a:gd name="T30" fmla="*/ 1 w 87"/>
                <a:gd name="T31" fmla="*/ 1 h 464"/>
                <a:gd name="T32" fmla="*/ 1 w 87"/>
                <a:gd name="T33" fmla="*/ 1 h 464"/>
                <a:gd name="T34" fmla="*/ 1 w 87"/>
                <a:gd name="T35" fmla="*/ 1 h 464"/>
                <a:gd name="T36" fmla="*/ 1 w 87"/>
                <a:gd name="T37" fmla="*/ 1 h 464"/>
                <a:gd name="T38" fmla="*/ 1 w 87"/>
                <a:gd name="T39" fmla="*/ 1 h 464"/>
                <a:gd name="T40" fmla="*/ 1 w 87"/>
                <a:gd name="T41" fmla="*/ 1 h 464"/>
                <a:gd name="T42" fmla="*/ 1 w 87"/>
                <a:gd name="T43" fmla="*/ 1 h 464"/>
                <a:gd name="T44" fmla="*/ 1 w 87"/>
                <a:gd name="T45" fmla="*/ 1 h 464"/>
                <a:gd name="T46" fmla="*/ 1 w 87"/>
                <a:gd name="T47" fmla="*/ 1 h 464"/>
                <a:gd name="T48" fmla="*/ 1 w 87"/>
                <a:gd name="T49" fmla="*/ 1 h 464"/>
                <a:gd name="T50" fmla="*/ 1 w 87"/>
                <a:gd name="T51" fmla="*/ 1 h 464"/>
                <a:gd name="T52" fmla="*/ 1 w 87"/>
                <a:gd name="T53" fmla="*/ 1 h 464"/>
                <a:gd name="T54" fmla="*/ 1 w 87"/>
                <a:gd name="T55" fmla="*/ 1 h 464"/>
                <a:gd name="T56" fmla="*/ 1 w 87"/>
                <a:gd name="T57" fmla="*/ 0 h 4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7"/>
                <a:gd name="T88" fmla="*/ 0 h 464"/>
                <a:gd name="T89" fmla="*/ 87 w 87"/>
                <a:gd name="T90" fmla="*/ 464 h 46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7" h="464">
                  <a:moveTo>
                    <a:pt x="53" y="0"/>
                  </a:moveTo>
                  <a:lnTo>
                    <a:pt x="51" y="9"/>
                  </a:lnTo>
                  <a:lnTo>
                    <a:pt x="47" y="31"/>
                  </a:lnTo>
                  <a:lnTo>
                    <a:pt x="39" y="65"/>
                  </a:lnTo>
                  <a:lnTo>
                    <a:pt x="31" y="106"/>
                  </a:lnTo>
                  <a:lnTo>
                    <a:pt x="22" y="149"/>
                  </a:lnTo>
                  <a:lnTo>
                    <a:pt x="14" y="192"/>
                  </a:lnTo>
                  <a:lnTo>
                    <a:pt x="7" y="230"/>
                  </a:lnTo>
                  <a:lnTo>
                    <a:pt x="3" y="260"/>
                  </a:lnTo>
                  <a:lnTo>
                    <a:pt x="0" y="315"/>
                  </a:lnTo>
                  <a:lnTo>
                    <a:pt x="0" y="375"/>
                  </a:lnTo>
                  <a:lnTo>
                    <a:pt x="1" y="424"/>
                  </a:lnTo>
                  <a:lnTo>
                    <a:pt x="3" y="443"/>
                  </a:lnTo>
                  <a:lnTo>
                    <a:pt x="3" y="464"/>
                  </a:lnTo>
                  <a:lnTo>
                    <a:pt x="23" y="328"/>
                  </a:lnTo>
                  <a:lnTo>
                    <a:pt x="23" y="317"/>
                  </a:lnTo>
                  <a:lnTo>
                    <a:pt x="26" y="294"/>
                  </a:lnTo>
                  <a:lnTo>
                    <a:pt x="28" y="266"/>
                  </a:lnTo>
                  <a:lnTo>
                    <a:pt x="32" y="244"/>
                  </a:lnTo>
                  <a:lnTo>
                    <a:pt x="35" y="229"/>
                  </a:lnTo>
                  <a:lnTo>
                    <a:pt x="42" y="205"/>
                  </a:lnTo>
                  <a:lnTo>
                    <a:pt x="50" y="174"/>
                  </a:lnTo>
                  <a:lnTo>
                    <a:pt x="59" y="140"/>
                  </a:lnTo>
                  <a:lnTo>
                    <a:pt x="68" y="106"/>
                  </a:lnTo>
                  <a:lnTo>
                    <a:pt x="75" y="78"/>
                  </a:lnTo>
                  <a:lnTo>
                    <a:pt x="81" y="59"/>
                  </a:lnTo>
                  <a:lnTo>
                    <a:pt x="82" y="52"/>
                  </a:lnTo>
                  <a:lnTo>
                    <a:pt x="87" y="1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0" name="Freeform 30"/>
            <p:cNvSpPr/>
            <p:nvPr/>
          </p:nvSpPr>
          <p:spPr bwMode="auto">
            <a:xfrm>
              <a:off x="4803" y="3042"/>
              <a:ext cx="86" cy="149"/>
            </a:xfrm>
            <a:custGeom>
              <a:avLst/>
              <a:gdLst>
                <a:gd name="T0" fmla="*/ 0 w 173"/>
                <a:gd name="T1" fmla="*/ 1 h 298"/>
                <a:gd name="T2" fmla="*/ 0 w 173"/>
                <a:gd name="T3" fmla="*/ 1 h 298"/>
                <a:gd name="T4" fmla="*/ 0 w 173"/>
                <a:gd name="T5" fmla="*/ 1 h 298"/>
                <a:gd name="T6" fmla="*/ 0 w 173"/>
                <a:gd name="T7" fmla="*/ 1 h 298"/>
                <a:gd name="T8" fmla="*/ 0 w 173"/>
                <a:gd name="T9" fmla="*/ 1 h 298"/>
                <a:gd name="T10" fmla="*/ 0 w 173"/>
                <a:gd name="T11" fmla="*/ 1 h 298"/>
                <a:gd name="T12" fmla="*/ 0 w 173"/>
                <a:gd name="T13" fmla="*/ 1 h 298"/>
                <a:gd name="T14" fmla="*/ 0 w 173"/>
                <a:gd name="T15" fmla="*/ 1 h 298"/>
                <a:gd name="T16" fmla="*/ 0 w 173"/>
                <a:gd name="T17" fmla="*/ 1 h 298"/>
                <a:gd name="T18" fmla="*/ 0 w 173"/>
                <a:gd name="T19" fmla="*/ 1 h 298"/>
                <a:gd name="T20" fmla="*/ 0 w 173"/>
                <a:gd name="T21" fmla="*/ 1 h 298"/>
                <a:gd name="T22" fmla="*/ 0 w 173"/>
                <a:gd name="T23" fmla="*/ 1 h 298"/>
                <a:gd name="T24" fmla="*/ 0 w 173"/>
                <a:gd name="T25" fmla="*/ 1 h 298"/>
                <a:gd name="T26" fmla="*/ 0 w 173"/>
                <a:gd name="T27" fmla="*/ 1 h 298"/>
                <a:gd name="T28" fmla="*/ 0 w 173"/>
                <a:gd name="T29" fmla="*/ 1 h 298"/>
                <a:gd name="T30" fmla="*/ 0 w 173"/>
                <a:gd name="T31" fmla="*/ 1 h 298"/>
                <a:gd name="T32" fmla="*/ 0 w 173"/>
                <a:gd name="T33" fmla="*/ 1 h 298"/>
                <a:gd name="T34" fmla="*/ 0 w 173"/>
                <a:gd name="T35" fmla="*/ 1 h 298"/>
                <a:gd name="T36" fmla="*/ 0 w 173"/>
                <a:gd name="T37" fmla="*/ 1 h 298"/>
                <a:gd name="T38" fmla="*/ 0 w 173"/>
                <a:gd name="T39" fmla="*/ 1 h 298"/>
                <a:gd name="T40" fmla="*/ 0 w 173"/>
                <a:gd name="T41" fmla="*/ 0 h 298"/>
                <a:gd name="T42" fmla="*/ 0 w 173"/>
                <a:gd name="T43" fmla="*/ 1 h 298"/>
                <a:gd name="T44" fmla="*/ 0 w 173"/>
                <a:gd name="T45" fmla="*/ 1 h 298"/>
                <a:gd name="T46" fmla="*/ 0 w 173"/>
                <a:gd name="T47" fmla="*/ 1 h 298"/>
                <a:gd name="T48" fmla="*/ 0 w 173"/>
                <a:gd name="T49" fmla="*/ 1 h 298"/>
                <a:gd name="T50" fmla="*/ 0 w 173"/>
                <a:gd name="T51" fmla="*/ 1 h 298"/>
                <a:gd name="T52" fmla="*/ 0 w 173"/>
                <a:gd name="T53" fmla="*/ 1 h 298"/>
                <a:gd name="T54" fmla="*/ 0 w 173"/>
                <a:gd name="T55" fmla="*/ 1 h 298"/>
                <a:gd name="T56" fmla="*/ 0 w 173"/>
                <a:gd name="T57" fmla="*/ 1 h 298"/>
                <a:gd name="T58" fmla="*/ 0 w 173"/>
                <a:gd name="T59" fmla="*/ 1 h 298"/>
                <a:gd name="T60" fmla="*/ 0 w 173"/>
                <a:gd name="T61" fmla="*/ 1 h 298"/>
                <a:gd name="T62" fmla="*/ 0 w 173"/>
                <a:gd name="T63" fmla="*/ 1 h 298"/>
                <a:gd name="T64" fmla="*/ 0 w 173"/>
                <a:gd name="T65" fmla="*/ 1 h 298"/>
                <a:gd name="T66" fmla="*/ 0 w 173"/>
                <a:gd name="T67" fmla="*/ 1 h 298"/>
                <a:gd name="T68" fmla="*/ 0 w 173"/>
                <a:gd name="T69" fmla="*/ 1 h 2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3"/>
                <a:gd name="T106" fmla="*/ 0 h 298"/>
                <a:gd name="T107" fmla="*/ 173 w 173"/>
                <a:gd name="T108" fmla="*/ 298 h 2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3" h="298">
                  <a:moveTo>
                    <a:pt x="0" y="298"/>
                  </a:moveTo>
                  <a:lnTo>
                    <a:pt x="1" y="295"/>
                  </a:lnTo>
                  <a:lnTo>
                    <a:pt x="3" y="286"/>
                  </a:lnTo>
                  <a:lnTo>
                    <a:pt x="7" y="273"/>
                  </a:lnTo>
                  <a:lnTo>
                    <a:pt x="12" y="257"/>
                  </a:lnTo>
                  <a:lnTo>
                    <a:pt x="19" y="238"/>
                  </a:lnTo>
                  <a:lnTo>
                    <a:pt x="27" y="220"/>
                  </a:lnTo>
                  <a:lnTo>
                    <a:pt x="35" y="202"/>
                  </a:lnTo>
                  <a:lnTo>
                    <a:pt x="44" y="186"/>
                  </a:lnTo>
                  <a:lnTo>
                    <a:pt x="56" y="168"/>
                  </a:lnTo>
                  <a:lnTo>
                    <a:pt x="69" y="149"/>
                  </a:lnTo>
                  <a:lnTo>
                    <a:pt x="86" y="127"/>
                  </a:lnTo>
                  <a:lnTo>
                    <a:pt x="100" y="106"/>
                  </a:lnTo>
                  <a:lnTo>
                    <a:pt x="115" y="86"/>
                  </a:lnTo>
                  <a:lnTo>
                    <a:pt x="127" y="68"/>
                  </a:lnTo>
                  <a:lnTo>
                    <a:pt x="136" y="56"/>
                  </a:lnTo>
                  <a:lnTo>
                    <a:pt x="139" y="49"/>
                  </a:lnTo>
                  <a:lnTo>
                    <a:pt x="142" y="39"/>
                  </a:lnTo>
                  <a:lnTo>
                    <a:pt x="146" y="22"/>
                  </a:lnTo>
                  <a:lnTo>
                    <a:pt x="150" y="6"/>
                  </a:lnTo>
                  <a:lnTo>
                    <a:pt x="153" y="0"/>
                  </a:lnTo>
                  <a:lnTo>
                    <a:pt x="173" y="47"/>
                  </a:lnTo>
                  <a:lnTo>
                    <a:pt x="171" y="53"/>
                  </a:lnTo>
                  <a:lnTo>
                    <a:pt x="165" y="67"/>
                  </a:lnTo>
                  <a:lnTo>
                    <a:pt x="153" y="87"/>
                  </a:lnTo>
                  <a:lnTo>
                    <a:pt x="136" y="109"/>
                  </a:lnTo>
                  <a:lnTo>
                    <a:pt x="122" y="124"/>
                  </a:lnTo>
                  <a:lnTo>
                    <a:pt x="106" y="145"/>
                  </a:lnTo>
                  <a:lnTo>
                    <a:pt x="87" y="168"/>
                  </a:lnTo>
                  <a:lnTo>
                    <a:pt x="69" y="193"/>
                  </a:lnTo>
                  <a:lnTo>
                    <a:pt x="52" y="217"/>
                  </a:lnTo>
                  <a:lnTo>
                    <a:pt x="37" y="236"/>
                  </a:lnTo>
                  <a:lnTo>
                    <a:pt x="27" y="250"/>
                  </a:lnTo>
                  <a:lnTo>
                    <a:pt x="24" y="254"/>
                  </a:lnTo>
                  <a:lnTo>
                    <a:pt x="0" y="2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1" name="Freeform 31"/>
            <p:cNvSpPr/>
            <p:nvPr/>
          </p:nvSpPr>
          <p:spPr bwMode="auto">
            <a:xfrm>
              <a:off x="4869" y="3006"/>
              <a:ext cx="73" cy="210"/>
            </a:xfrm>
            <a:custGeom>
              <a:avLst/>
              <a:gdLst>
                <a:gd name="T0" fmla="*/ 0 w 144"/>
                <a:gd name="T1" fmla="*/ 1 h 419"/>
                <a:gd name="T2" fmla="*/ 1 w 144"/>
                <a:gd name="T3" fmla="*/ 1 h 419"/>
                <a:gd name="T4" fmla="*/ 1 w 144"/>
                <a:gd name="T5" fmla="*/ 1 h 419"/>
                <a:gd name="T6" fmla="*/ 1 w 144"/>
                <a:gd name="T7" fmla="*/ 1 h 419"/>
                <a:gd name="T8" fmla="*/ 1 w 144"/>
                <a:gd name="T9" fmla="*/ 1 h 419"/>
                <a:gd name="T10" fmla="*/ 1 w 144"/>
                <a:gd name="T11" fmla="*/ 1 h 419"/>
                <a:gd name="T12" fmla="*/ 1 w 144"/>
                <a:gd name="T13" fmla="*/ 1 h 419"/>
                <a:gd name="T14" fmla="*/ 1 w 144"/>
                <a:gd name="T15" fmla="*/ 1 h 419"/>
                <a:gd name="T16" fmla="*/ 1 w 144"/>
                <a:gd name="T17" fmla="*/ 1 h 419"/>
                <a:gd name="T18" fmla="*/ 1 w 144"/>
                <a:gd name="T19" fmla="*/ 1 h 419"/>
                <a:gd name="T20" fmla="*/ 1 w 144"/>
                <a:gd name="T21" fmla="*/ 1 h 419"/>
                <a:gd name="T22" fmla="*/ 1 w 144"/>
                <a:gd name="T23" fmla="*/ 1 h 419"/>
                <a:gd name="T24" fmla="*/ 1 w 144"/>
                <a:gd name="T25" fmla="*/ 1 h 419"/>
                <a:gd name="T26" fmla="*/ 1 w 144"/>
                <a:gd name="T27" fmla="*/ 1 h 419"/>
                <a:gd name="T28" fmla="*/ 1 w 144"/>
                <a:gd name="T29" fmla="*/ 1 h 419"/>
                <a:gd name="T30" fmla="*/ 1 w 144"/>
                <a:gd name="T31" fmla="*/ 1 h 419"/>
                <a:gd name="T32" fmla="*/ 1 w 144"/>
                <a:gd name="T33" fmla="*/ 1 h 419"/>
                <a:gd name="T34" fmla="*/ 1 w 144"/>
                <a:gd name="T35" fmla="*/ 1 h 419"/>
                <a:gd name="T36" fmla="*/ 1 w 144"/>
                <a:gd name="T37" fmla="*/ 1 h 419"/>
                <a:gd name="T38" fmla="*/ 1 w 144"/>
                <a:gd name="T39" fmla="*/ 0 h 419"/>
                <a:gd name="T40" fmla="*/ 0 w 144"/>
                <a:gd name="T41" fmla="*/ 1 h 41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44"/>
                <a:gd name="T64" fmla="*/ 0 h 419"/>
                <a:gd name="T65" fmla="*/ 144 w 144"/>
                <a:gd name="T66" fmla="*/ 419 h 41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44" h="419">
                  <a:moveTo>
                    <a:pt x="0" y="8"/>
                  </a:moveTo>
                  <a:lnTo>
                    <a:pt x="37" y="186"/>
                  </a:lnTo>
                  <a:lnTo>
                    <a:pt x="38" y="191"/>
                  </a:lnTo>
                  <a:lnTo>
                    <a:pt x="44" y="205"/>
                  </a:lnTo>
                  <a:lnTo>
                    <a:pt x="53" y="225"/>
                  </a:lnTo>
                  <a:lnTo>
                    <a:pt x="62" y="247"/>
                  </a:lnTo>
                  <a:lnTo>
                    <a:pt x="71" y="270"/>
                  </a:lnTo>
                  <a:lnTo>
                    <a:pt x="79" y="291"/>
                  </a:lnTo>
                  <a:lnTo>
                    <a:pt x="85" y="307"/>
                  </a:lnTo>
                  <a:lnTo>
                    <a:pt x="87" y="316"/>
                  </a:lnTo>
                  <a:lnTo>
                    <a:pt x="90" y="324"/>
                  </a:lnTo>
                  <a:lnTo>
                    <a:pt x="96" y="337"/>
                  </a:lnTo>
                  <a:lnTo>
                    <a:pt x="104" y="355"/>
                  </a:lnTo>
                  <a:lnTo>
                    <a:pt x="116" y="372"/>
                  </a:lnTo>
                  <a:lnTo>
                    <a:pt x="127" y="390"/>
                  </a:lnTo>
                  <a:lnTo>
                    <a:pt x="135" y="405"/>
                  </a:lnTo>
                  <a:lnTo>
                    <a:pt x="141" y="415"/>
                  </a:lnTo>
                  <a:lnTo>
                    <a:pt x="144" y="419"/>
                  </a:lnTo>
                  <a:lnTo>
                    <a:pt x="88" y="231"/>
                  </a:lnTo>
                  <a:lnTo>
                    <a:pt x="3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2" name="Freeform 32"/>
            <p:cNvSpPr/>
            <p:nvPr/>
          </p:nvSpPr>
          <p:spPr bwMode="auto">
            <a:xfrm>
              <a:off x="4880" y="2010"/>
              <a:ext cx="166" cy="94"/>
            </a:xfrm>
            <a:custGeom>
              <a:avLst/>
              <a:gdLst>
                <a:gd name="T0" fmla="*/ 1 w 332"/>
                <a:gd name="T1" fmla="*/ 0 h 189"/>
                <a:gd name="T2" fmla="*/ 1 w 332"/>
                <a:gd name="T3" fmla="*/ 0 h 189"/>
                <a:gd name="T4" fmla="*/ 1 w 332"/>
                <a:gd name="T5" fmla="*/ 0 h 189"/>
                <a:gd name="T6" fmla="*/ 1 w 332"/>
                <a:gd name="T7" fmla="*/ 0 h 189"/>
                <a:gd name="T8" fmla="*/ 1 w 332"/>
                <a:gd name="T9" fmla="*/ 0 h 189"/>
                <a:gd name="T10" fmla="*/ 1 w 332"/>
                <a:gd name="T11" fmla="*/ 0 h 189"/>
                <a:gd name="T12" fmla="*/ 1 w 332"/>
                <a:gd name="T13" fmla="*/ 0 h 189"/>
                <a:gd name="T14" fmla="*/ 0 w 332"/>
                <a:gd name="T15" fmla="*/ 0 h 189"/>
                <a:gd name="T16" fmla="*/ 1 w 332"/>
                <a:gd name="T17" fmla="*/ 0 h 189"/>
                <a:gd name="T18" fmla="*/ 1 w 332"/>
                <a:gd name="T19" fmla="*/ 0 h 189"/>
                <a:gd name="T20" fmla="*/ 1 w 332"/>
                <a:gd name="T21" fmla="*/ 0 h 189"/>
                <a:gd name="T22" fmla="*/ 1 w 332"/>
                <a:gd name="T23" fmla="*/ 0 h 189"/>
                <a:gd name="T24" fmla="*/ 1 w 332"/>
                <a:gd name="T25" fmla="*/ 0 h 189"/>
                <a:gd name="T26" fmla="*/ 1 w 332"/>
                <a:gd name="T27" fmla="*/ 0 h 189"/>
                <a:gd name="T28" fmla="*/ 1 w 332"/>
                <a:gd name="T29" fmla="*/ 0 h 189"/>
                <a:gd name="T30" fmla="*/ 1 w 332"/>
                <a:gd name="T31" fmla="*/ 0 h 189"/>
                <a:gd name="T32" fmla="*/ 1 w 332"/>
                <a:gd name="T33" fmla="*/ 0 h 189"/>
                <a:gd name="T34" fmla="*/ 1 w 332"/>
                <a:gd name="T35" fmla="*/ 0 h 189"/>
                <a:gd name="T36" fmla="*/ 1 w 332"/>
                <a:gd name="T37" fmla="*/ 0 h 189"/>
                <a:gd name="T38" fmla="*/ 1 w 332"/>
                <a:gd name="T39" fmla="*/ 0 h 189"/>
                <a:gd name="T40" fmla="*/ 1 w 332"/>
                <a:gd name="T41" fmla="*/ 0 h 189"/>
                <a:gd name="T42" fmla="*/ 1 w 332"/>
                <a:gd name="T43" fmla="*/ 0 h 189"/>
                <a:gd name="T44" fmla="*/ 1 w 332"/>
                <a:gd name="T45" fmla="*/ 0 h 189"/>
                <a:gd name="T46" fmla="*/ 1 w 332"/>
                <a:gd name="T47" fmla="*/ 0 h 189"/>
                <a:gd name="T48" fmla="*/ 1 w 332"/>
                <a:gd name="T49" fmla="*/ 0 h 189"/>
                <a:gd name="T50" fmla="*/ 1 w 332"/>
                <a:gd name="T51" fmla="*/ 0 h 189"/>
                <a:gd name="T52" fmla="*/ 1 w 332"/>
                <a:gd name="T53" fmla="*/ 0 h 189"/>
                <a:gd name="T54" fmla="*/ 1 w 332"/>
                <a:gd name="T55" fmla="*/ 0 h 189"/>
                <a:gd name="T56" fmla="*/ 1 w 332"/>
                <a:gd name="T57" fmla="*/ 0 h 189"/>
                <a:gd name="T58" fmla="*/ 1 w 332"/>
                <a:gd name="T59" fmla="*/ 0 h 189"/>
                <a:gd name="T60" fmla="*/ 1 w 332"/>
                <a:gd name="T61" fmla="*/ 0 h 189"/>
                <a:gd name="T62" fmla="*/ 1 w 332"/>
                <a:gd name="T63" fmla="*/ 0 h 189"/>
                <a:gd name="T64" fmla="*/ 1 w 332"/>
                <a:gd name="T65" fmla="*/ 0 h 189"/>
                <a:gd name="T66" fmla="*/ 1 w 332"/>
                <a:gd name="T67" fmla="*/ 0 h 189"/>
                <a:gd name="T68" fmla="*/ 1 w 332"/>
                <a:gd name="T69" fmla="*/ 0 h 189"/>
                <a:gd name="T70" fmla="*/ 1 w 332"/>
                <a:gd name="T71" fmla="*/ 0 h 189"/>
                <a:gd name="T72" fmla="*/ 1 w 332"/>
                <a:gd name="T73" fmla="*/ 0 h 189"/>
                <a:gd name="T74" fmla="*/ 1 w 332"/>
                <a:gd name="T75" fmla="*/ 0 h 189"/>
                <a:gd name="T76" fmla="*/ 1 w 332"/>
                <a:gd name="T77" fmla="*/ 0 h 18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32"/>
                <a:gd name="T118" fmla="*/ 0 h 189"/>
                <a:gd name="T119" fmla="*/ 332 w 332"/>
                <a:gd name="T120" fmla="*/ 189 h 189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32" h="189">
                  <a:moveTo>
                    <a:pt x="323" y="0"/>
                  </a:moveTo>
                  <a:lnTo>
                    <a:pt x="279" y="54"/>
                  </a:lnTo>
                  <a:lnTo>
                    <a:pt x="209" y="106"/>
                  </a:lnTo>
                  <a:lnTo>
                    <a:pt x="164" y="128"/>
                  </a:lnTo>
                  <a:lnTo>
                    <a:pt x="109" y="159"/>
                  </a:lnTo>
                  <a:lnTo>
                    <a:pt x="66" y="170"/>
                  </a:lnTo>
                  <a:lnTo>
                    <a:pt x="38" y="150"/>
                  </a:lnTo>
                  <a:lnTo>
                    <a:pt x="0" y="94"/>
                  </a:lnTo>
                  <a:lnTo>
                    <a:pt x="4" y="103"/>
                  </a:lnTo>
                  <a:lnTo>
                    <a:pt x="16" y="124"/>
                  </a:lnTo>
                  <a:lnTo>
                    <a:pt x="28" y="146"/>
                  </a:lnTo>
                  <a:lnTo>
                    <a:pt x="35" y="159"/>
                  </a:lnTo>
                  <a:lnTo>
                    <a:pt x="41" y="167"/>
                  </a:lnTo>
                  <a:lnTo>
                    <a:pt x="51" y="175"/>
                  </a:lnTo>
                  <a:lnTo>
                    <a:pt x="62" y="184"/>
                  </a:lnTo>
                  <a:lnTo>
                    <a:pt x="66" y="189"/>
                  </a:lnTo>
                  <a:lnTo>
                    <a:pt x="69" y="187"/>
                  </a:lnTo>
                  <a:lnTo>
                    <a:pt x="75" y="184"/>
                  </a:lnTo>
                  <a:lnTo>
                    <a:pt x="85" y="180"/>
                  </a:lnTo>
                  <a:lnTo>
                    <a:pt x="97" y="174"/>
                  </a:lnTo>
                  <a:lnTo>
                    <a:pt x="110" y="168"/>
                  </a:lnTo>
                  <a:lnTo>
                    <a:pt x="124" y="164"/>
                  </a:lnTo>
                  <a:lnTo>
                    <a:pt x="136" y="159"/>
                  </a:lnTo>
                  <a:lnTo>
                    <a:pt x="144" y="156"/>
                  </a:lnTo>
                  <a:lnTo>
                    <a:pt x="155" y="153"/>
                  </a:lnTo>
                  <a:lnTo>
                    <a:pt x="171" y="147"/>
                  </a:lnTo>
                  <a:lnTo>
                    <a:pt x="189" y="139"/>
                  </a:lnTo>
                  <a:lnTo>
                    <a:pt x="208" y="130"/>
                  </a:lnTo>
                  <a:lnTo>
                    <a:pt x="226" y="119"/>
                  </a:lnTo>
                  <a:lnTo>
                    <a:pt x="242" y="112"/>
                  </a:lnTo>
                  <a:lnTo>
                    <a:pt x="252" y="105"/>
                  </a:lnTo>
                  <a:lnTo>
                    <a:pt x="258" y="102"/>
                  </a:lnTo>
                  <a:lnTo>
                    <a:pt x="265" y="94"/>
                  </a:lnTo>
                  <a:lnTo>
                    <a:pt x="276" y="81"/>
                  </a:lnTo>
                  <a:lnTo>
                    <a:pt x="285" y="71"/>
                  </a:lnTo>
                  <a:lnTo>
                    <a:pt x="289" y="66"/>
                  </a:lnTo>
                  <a:lnTo>
                    <a:pt x="326" y="20"/>
                  </a:lnTo>
                  <a:lnTo>
                    <a:pt x="332" y="7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3" name="Freeform 33"/>
            <p:cNvSpPr/>
            <p:nvPr/>
          </p:nvSpPr>
          <p:spPr bwMode="auto">
            <a:xfrm>
              <a:off x="4919" y="2097"/>
              <a:ext cx="107" cy="83"/>
            </a:xfrm>
            <a:custGeom>
              <a:avLst/>
              <a:gdLst>
                <a:gd name="T0" fmla="*/ 0 w 215"/>
                <a:gd name="T1" fmla="*/ 0 h 167"/>
                <a:gd name="T2" fmla="*/ 0 w 215"/>
                <a:gd name="T3" fmla="*/ 0 h 167"/>
                <a:gd name="T4" fmla="*/ 0 w 215"/>
                <a:gd name="T5" fmla="*/ 0 h 167"/>
                <a:gd name="T6" fmla="*/ 0 w 215"/>
                <a:gd name="T7" fmla="*/ 0 h 167"/>
                <a:gd name="T8" fmla="*/ 0 w 215"/>
                <a:gd name="T9" fmla="*/ 0 h 167"/>
                <a:gd name="T10" fmla="*/ 0 w 215"/>
                <a:gd name="T11" fmla="*/ 0 h 167"/>
                <a:gd name="T12" fmla="*/ 0 w 215"/>
                <a:gd name="T13" fmla="*/ 0 h 167"/>
                <a:gd name="T14" fmla="*/ 0 w 215"/>
                <a:gd name="T15" fmla="*/ 0 h 167"/>
                <a:gd name="T16" fmla="*/ 0 w 215"/>
                <a:gd name="T17" fmla="*/ 0 h 167"/>
                <a:gd name="T18" fmla="*/ 0 w 215"/>
                <a:gd name="T19" fmla="*/ 0 h 167"/>
                <a:gd name="T20" fmla="*/ 0 w 215"/>
                <a:gd name="T21" fmla="*/ 0 h 167"/>
                <a:gd name="T22" fmla="*/ 0 w 215"/>
                <a:gd name="T23" fmla="*/ 0 h 167"/>
                <a:gd name="T24" fmla="*/ 0 w 215"/>
                <a:gd name="T25" fmla="*/ 0 h 167"/>
                <a:gd name="T26" fmla="*/ 0 w 215"/>
                <a:gd name="T27" fmla="*/ 0 h 167"/>
                <a:gd name="T28" fmla="*/ 0 w 215"/>
                <a:gd name="T29" fmla="*/ 0 h 167"/>
                <a:gd name="T30" fmla="*/ 0 w 215"/>
                <a:gd name="T31" fmla="*/ 0 h 167"/>
                <a:gd name="T32" fmla="*/ 0 w 215"/>
                <a:gd name="T33" fmla="*/ 0 h 167"/>
                <a:gd name="T34" fmla="*/ 0 w 215"/>
                <a:gd name="T35" fmla="*/ 0 h 167"/>
                <a:gd name="T36" fmla="*/ 0 w 215"/>
                <a:gd name="T37" fmla="*/ 0 h 167"/>
                <a:gd name="T38" fmla="*/ 0 w 215"/>
                <a:gd name="T39" fmla="*/ 0 h 167"/>
                <a:gd name="T40" fmla="*/ 0 w 215"/>
                <a:gd name="T41" fmla="*/ 0 h 167"/>
                <a:gd name="T42" fmla="*/ 0 w 215"/>
                <a:gd name="T43" fmla="*/ 0 h 167"/>
                <a:gd name="T44" fmla="*/ 0 w 215"/>
                <a:gd name="T45" fmla="*/ 0 h 167"/>
                <a:gd name="T46" fmla="*/ 0 w 215"/>
                <a:gd name="T47" fmla="*/ 0 h 167"/>
                <a:gd name="T48" fmla="*/ 0 w 215"/>
                <a:gd name="T49" fmla="*/ 0 h 167"/>
                <a:gd name="T50" fmla="*/ 0 w 215"/>
                <a:gd name="T51" fmla="*/ 0 h 167"/>
                <a:gd name="T52" fmla="*/ 0 w 215"/>
                <a:gd name="T53" fmla="*/ 0 h 167"/>
                <a:gd name="T54" fmla="*/ 0 w 215"/>
                <a:gd name="T55" fmla="*/ 0 h 167"/>
                <a:gd name="T56" fmla="*/ 0 w 215"/>
                <a:gd name="T57" fmla="*/ 0 h 167"/>
                <a:gd name="T58" fmla="*/ 0 w 215"/>
                <a:gd name="T59" fmla="*/ 0 h 167"/>
                <a:gd name="T60" fmla="*/ 0 w 215"/>
                <a:gd name="T61" fmla="*/ 0 h 167"/>
                <a:gd name="T62" fmla="*/ 0 w 215"/>
                <a:gd name="T63" fmla="*/ 0 h 167"/>
                <a:gd name="T64" fmla="*/ 0 w 215"/>
                <a:gd name="T65" fmla="*/ 0 h 167"/>
                <a:gd name="T66" fmla="*/ 0 w 215"/>
                <a:gd name="T67" fmla="*/ 0 h 167"/>
                <a:gd name="T68" fmla="*/ 0 w 215"/>
                <a:gd name="T69" fmla="*/ 0 h 167"/>
                <a:gd name="T70" fmla="*/ 0 w 215"/>
                <a:gd name="T71" fmla="*/ 0 h 167"/>
                <a:gd name="T72" fmla="*/ 0 w 215"/>
                <a:gd name="T73" fmla="*/ 0 h 167"/>
                <a:gd name="T74" fmla="*/ 0 w 215"/>
                <a:gd name="T75" fmla="*/ 0 h 167"/>
                <a:gd name="T76" fmla="*/ 0 w 215"/>
                <a:gd name="T77" fmla="*/ 0 h 16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15"/>
                <a:gd name="T118" fmla="*/ 0 h 167"/>
                <a:gd name="T119" fmla="*/ 215 w 215"/>
                <a:gd name="T120" fmla="*/ 167 h 16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15" h="167">
                  <a:moveTo>
                    <a:pt x="215" y="0"/>
                  </a:moveTo>
                  <a:lnTo>
                    <a:pt x="212" y="3"/>
                  </a:lnTo>
                  <a:lnTo>
                    <a:pt x="202" y="12"/>
                  </a:lnTo>
                  <a:lnTo>
                    <a:pt x="188" y="22"/>
                  </a:lnTo>
                  <a:lnTo>
                    <a:pt x="172" y="35"/>
                  </a:lnTo>
                  <a:lnTo>
                    <a:pt x="156" y="50"/>
                  </a:lnTo>
                  <a:lnTo>
                    <a:pt x="143" y="62"/>
                  </a:lnTo>
                  <a:lnTo>
                    <a:pt x="131" y="72"/>
                  </a:lnTo>
                  <a:lnTo>
                    <a:pt x="126" y="77"/>
                  </a:lnTo>
                  <a:lnTo>
                    <a:pt x="122" y="81"/>
                  </a:lnTo>
                  <a:lnTo>
                    <a:pt x="115" y="90"/>
                  </a:lnTo>
                  <a:lnTo>
                    <a:pt x="103" y="100"/>
                  </a:lnTo>
                  <a:lnTo>
                    <a:pt x="90" y="111"/>
                  </a:lnTo>
                  <a:lnTo>
                    <a:pt x="76" y="122"/>
                  </a:lnTo>
                  <a:lnTo>
                    <a:pt x="64" y="131"/>
                  </a:lnTo>
                  <a:lnTo>
                    <a:pt x="57" y="137"/>
                  </a:lnTo>
                  <a:lnTo>
                    <a:pt x="54" y="140"/>
                  </a:lnTo>
                  <a:lnTo>
                    <a:pt x="20" y="80"/>
                  </a:lnTo>
                  <a:lnTo>
                    <a:pt x="0" y="15"/>
                  </a:lnTo>
                  <a:lnTo>
                    <a:pt x="5" y="74"/>
                  </a:lnTo>
                  <a:lnTo>
                    <a:pt x="35" y="127"/>
                  </a:lnTo>
                  <a:lnTo>
                    <a:pt x="56" y="167"/>
                  </a:lnTo>
                  <a:lnTo>
                    <a:pt x="59" y="164"/>
                  </a:lnTo>
                  <a:lnTo>
                    <a:pt x="66" y="158"/>
                  </a:lnTo>
                  <a:lnTo>
                    <a:pt x="78" y="149"/>
                  </a:lnTo>
                  <a:lnTo>
                    <a:pt x="91" y="137"/>
                  </a:lnTo>
                  <a:lnTo>
                    <a:pt x="104" y="127"/>
                  </a:lnTo>
                  <a:lnTo>
                    <a:pt x="118" y="115"/>
                  </a:lnTo>
                  <a:lnTo>
                    <a:pt x="126" y="108"/>
                  </a:lnTo>
                  <a:lnTo>
                    <a:pt x="132" y="102"/>
                  </a:lnTo>
                  <a:lnTo>
                    <a:pt x="137" y="96"/>
                  </a:lnTo>
                  <a:lnTo>
                    <a:pt x="146" y="89"/>
                  </a:lnTo>
                  <a:lnTo>
                    <a:pt x="156" y="77"/>
                  </a:lnTo>
                  <a:lnTo>
                    <a:pt x="168" y="66"/>
                  </a:lnTo>
                  <a:lnTo>
                    <a:pt x="178" y="55"/>
                  </a:lnTo>
                  <a:lnTo>
                    <a:pt x="188" y="46"/>
                  </a:lnTo>
                  <a:lnTo>
                    <a:pt x="194" y="40"/>
                  </a:lnTo>
                  <a:lnTo>
                    <a:pt x="197" y="3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4" name="Freeform 34"/>
            <p:cNvSpPr/>
            <p:nvPr/>
          </p:nvSpPr>
          <p:spPr bwMode="auto">
            <a:xfrm>
              <a:off x="4865" y="2094"/>
              <a:ext cx="32" cy="70"/>
            </a:xfrm>
            <a:custGeom>
              <a:avLst/>
              <a:gdLst>
                <a:gd name="T0" fmla="*/ 0 w 63"/>
                <a:gd name="T1" fmla="*/ 1 h 140"/>
                <a:gd name="T2" fmla="*/ 1 w 63"/>
                <a:gd name="T3" fmla="*/ 1 h 140"/>
                <a:gd name="T4" fmla="*/ 1 w 63"/>
                <a:gd name="T5" fmla="*/ 1 h 140"/>
                <a:gd name="T6" fmla="*/ 1 w 63"/>
                <a:gd name="T7" fmla="*/ 1 h 140"/>
                <a:gd name="T8" fmla="*/ 1 w 63"/>
                <a:gd name="T9" fmla="*/ 0 h 140"/>
                <a:gd name="T10" fmla="*/ 0 w 63"/>
                <a:gd name="T11" fmla="*/ 1 h 1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140"/>
                <a:gd name="T20" fmla="*/ 63 w 63"/>
                <a:gd name="T21" fmla="*/ 140 h 1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140">
                  <a:moveTo>
                    <a:pt x="0" y="15"/>
                  </a:moveTo>
                  <a:lnTo>
                    <a:pt x="3" y="140"/>
                  </a:lnTo>
                  <a:lnTo>
                    <a:pt x="63" y="43"/>
                  </a:lnTo>
                  <a:lnTo>
                    <a:pt x="22" y="89"/>
                  </a:lnTo>
                  <a:lnTo>
                    <a:pt x="4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5" name="Freeform 35"/>
            <p:cNvSpPr/>
            <p:nvPr/>
          </p:nvSpPr>
          <p:spPr bwMode="auto">
            <a:xfrm>
              <a:off x="4847" y="2098"/>
              <a:ext cx="78" cy="381"/>
            </a:xfrm>
            <a:custGeom>
              <a:avLst/>
              <a:gdLst>
                <a:gd name="T0" fmla="*/ 1 w 154"/>
                <a:gd name="T1" fmla="*/ 0 h 763"/>
                <a:gd name="T2" fmla="*/ 1 w 154"/>
                <a:gd name="T3" fmla="*/ 0 h 763"/>
                <a:gd name="T4" fmla="*/ 1 w 154"/>
                <a:gd name="T5" fmla="*/ 0 h 763"/>
                <a:gd name="T6" fmla="*/ 1 w 154"/>
                <a:gd name="T7" fmla="*/ 0 h 763"/>
                <a:gd name="T8" fmla="*/ 1 w 154"/>
                <a:gd name="T9" fmla="*/ 0 h 763"/>
                <a:gd name="T10" fmla="*/ 1 w 154"/>
                <a:gd name="T11" fmla="*/ 0 h 763"/>
                <a:gd name="T12" fmla="*/ 1 w 154"/>
                <a:gd name="T13" fmla="*/ 0 h 763"/>
                <a:gd name="T14" fmla="*/ 1 w 154"/>
                <a:gd name="T15" fmla="*/ 0 h 763"/>
                <a:gd name="T16" fmla="*/ 1 w 154"/>
                <a:gd name="T17" fmla="*/ 0 h 763"/>
                <a:gd name="T18" fmla="*/ 1 w 154"/>
                <a:gd name="T19" fmla="*/ 0 h 763"/>
                <a:gd name="T20" fmla="*/ 1 w 154"/>
                <a:gd name="T21" fmla="*/ 0 h 763"/>
                <a:gd name="T22" fmla="*/ 1 w 154"/>
                <a:gd name="T23" fmla="*/ 0 h 763"/>
                <a:gd name="T24" fmla="*/ 1 w 154"/>
                <a:gd name="T25" fmla="*/ 0 h 763"/>
                <a:gd name="T26" fmla="*/ 1 w 154"/>
                <a:gd name="T27" fmla="*/ 0 h 763"/>
                <a:gd name="T28" fmla="*/ 1 w 154"/>
                <a:gd name="T29" fmla="*/ 0 h 763"/>
                <a:gd name="T30" fmla="*/ 1 w 154"/>
                <a:gd name="T31" fmla="*/ 0 h 763"/>
                <a:gd name="T32" fmla="*/ 1 w 154"/>
                <a:gd name="T33" fmla="*/ 0 h 763"/>
                <a:gd name="T34" fmla="*/ 1 w 154"/>
                <a:gd name="T35" fmla="*/ 0 h 763"/>
                <a:gd name="T36" fmla="*/ 1 w 154"/>
                <a:gd name="T37" fmla="*/ 0 h 763"/>
                <a:gd name="T38" fmla="*/ 1 w 154"/>
                <a:gd name="T39" fmla="*/ 0 h 763"/>
                <a:gd name="T40" fmla="*/ 1 w 154"/>
                <a:gd name="T41" fmla="*/ 0 h 763"/>
                <a:gd name="T42" fmla="*/ 0 w 154"/>
                <a:gd name="T43" fmla="*/ 0 h 763"/>
                <a:gd name="T44" fmla="*/ 1 w 154"/>
                <a:gd name="T45" fmla="*/ 0 h 763"/>
                <a:gd name="T46" fmla="*/ 1 w 154"/>
                <a:gd name="T47" fmla="*/ 0 h 763"/>
                <a:gd name="T48" fmla="*/ 1 w 154"/>
                <a:gd name="T49" fmla="*/ 0 h 763"/>
                <a:gd name="T50" fmla="*/ 1 w 154"/>
                <a:gd name="T51" fmla="*/ 0 h 763"/>
                <a:gd name="T52" fmla="*/ 1 w 154"/>
                <a:gd name="T53" fmla="*/ 0 h 763"/>
                <a:gd name="T54" fmla="*/ 1 w 154"/>
                <a:gd name="T55" fmla="*/ 0 h 763"/>
                <a:gd name="T56" fmla="*/ 1 w 154"/>
                <a:gd name="T57" fmla="*/ 0 h 763"/>
                <a:gd name="T58" fmla="*/ 1 w 154"/>
                <a:gd name="T59" fmla="*/ 0 h 763"/>
                <a:gd name="T60" fmla="*/ 1 w 154"/>
                <a:gd name="T61" fmla="*/ 0 h 763"/>
                <a:gd name="T62" fmla="*/ 1 w 154"/>
                <a:gd name="T63" fmla="*/ 0 h 763"/>
                <a:gd name="T64" fmla="*/ 1 w 154"/>
                <a:gd name="T65" fmla="*/ 0 h 763"/>
                <a:gd name="T66" fmla="*/ 1 w 154"/>
                <a:gd name="T67" fmla="*/ 0 h 763"/>
                <a:gd name="T68" fmla="*/ 1 w 154"/>
                <a:gd name="T69" fmla="*/ 0 h 763"/>
                <a:gd name="T70" fmla="*/ 1 w 154"/>
                <a:gd name="T71" fmla="*/ 0 h 763"/>
                <a:gd name="T72" fmla="*/ 1 w 154"/>
                <a:gd name="T73" fmla="*/ 0 h 763"/>
                <a:gd name="T74" fmla="*/ 1 w 154"/>
                <a:gd name="T75" fmla="*/ 0 h 763"/>
                <a:gd name="T76" fmla="*/ 1 w 154"/>
                <a:gd name="T77" fmla="*/ 0 h 763"/>
                <a:gd name="T78" fmla="*/ 1 w 154"/>
                <a:gd name="T79" fmla="*/ 0 h 763"/>
                <a:gd name="T80" fmla="*/ 1 w 154"/>
                <a:gd name="T81" fmla="*/ 0 h 76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4"/>
                <a:gd name="T124" fmla="*/ 0 h 763"/>
                <a:gd name="T125" fmla="*/ 154 w 154"/>
                <a:gd name="T126" fmla="*/ 763 h 76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4" h="763">
                  <a:moveTo>
                    <a:pt x="85" y="55"/>
                  </a:moveTo>
                  <a:lnTo>
                    <a:pt x="85" y="59"/>
                  </a:lnTo>
                  <a:lnTo>
                    <a:pt x="85" y="70"/>
                  </a:lnTo>
                  <a:lnTo>
                    <a:pt x="85" y="83"/>
                  </a:lnTo>
                  <a:lnTo>
                    <a:pt x="87" y="90"/>
                  </a:lnTo>
                  <a:lnTo>
                    <a:pt x="89" y="93"/>
                  </a:lnTo>
                  <a:lnTo>
                    <a:pt x="91" y="96"/>
                  </a:lnTo>
                  <a:lnTo>
                    <a:pt x="94" y="98"/>
                  </a:lnTo>
                  <a:lnTo>
                    <a:pt x="94" y="99"/>
                  </a:lnTo>
                  <a:lnTo>
                    <a:pt x="67" y="200"/>
                  </a:lnTo>
                  <a:lnTo>
                    <a:pt x="66" y="207"/>
                  </a:lnTo>
                  <a:lnTo>
                    <a:pt x="60" y="226"/>
                  </a:lnTo>
                  <a:lnTo>
                    <a:pt x="51" y="253"/>
                  </a:lnTo>
                  <a:lnTo>
                    <a:pt x="42" y="287"/>
                  </a:lnTo>
                  <a:lnTo>
                    <a:pt x="32" y="322"/>
                  </a:lnTo>
                  <a:lnTo>
                    <a:pt x="23" y="358"/>
                  </a:lnTo>
                  <a:lnTo>
                    <a:pt x="17" y="389"/>
                  </a:lnTo>
                  <a:lnTo>
                    <a:pt x="13" y="414"/>
                  </a:lnTo>
                  <a:lnTo>
                    <a:pt x="8" y="464"/>
                  </a:lnTo>
                  <a:lnTo>
                    <a:pt x="4" y="523"/>
                  </a:lnTo>
                  <a:lnTo>
                    <a:pt x="1" y="573"/>
                  </a:lnTo>
                  <a:lnTo>
                    <a:pt x="0" y="594"/>
                  </a:lnTo>
                  <a:lnTo>
                    <a:pt x="56" y="763"/>
                  </a:lnTo>
                  <a:lnTo>
                    <a:pt x="122" y="607"/>
                  </a:lnTo>
                  <a:lnTo>
                    <a:pt x="122" y="573"/>
                  </a:lnTo>
                  <a:lnTo>
                    <a:pt x="123" y="498"/>
                  </a:lnTo>
                  <a:lnTo>
                    <a:pt x="126" y="417"/>
                  </a:lnTo>
                  <a:lnTo>
                    <a:pt x="129" y="366"/>
                  </a:lnTo>
                  <a:lnTo>
                    <a:pt x="134" y="316"/>
                  </a:lnTo>
                  <a:lnTo>
                    <a:pt x="140" y="234"/>
                  </a:lnTo>
                  <a:lnTo>
                    <a:pt x="144" y="154"/>
                  </a:lnTo>
                  <a:lnTo>
                    <a:pt x="146" y="113"/>
                  </a:lnTo>
                  <a:lnTo>
                    <a:pt x="144" y="104"/>
                  </a:lnTo>
                  <a:lnTo>
                    <a:pt x="143" y="96"/>
                  </a:lnTo>
                  <a:lnTo>
                    <a:pt x="140" y="92"/>
                  </a:lnTo>
                  <a:lnTo>
                    <a:pt x="140" y="90"/>
                  </a:lnTo>
                  <a:lnTo>
                    <a:pt x="154" y="70"/>
                  </a:lnTo>
                  <a:lnTo>
                    <a:pt x="146" y="40"/>
                  </a:lnTo>
                  <a:lnTo>
                    <a:pt x="140" y="0"/>
                  </a:lnTo>
                  <a:lnTo>
                    <a:pt x="125" y="5"/>
                  </a:lnTo>
                  <a:lnTo>
                    <a:pt x="85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6" name="Freeform 36"/>
            <p:cNvSpPr/>
            <p:nvPr/>
          </p:nvSpPr>
          <p:spPr bwMode="auto">
            <a:xfrm>
              <a:off x="4853" y="1755"/>
              <a:ext cx="230" cy="271"/>
            </a:xfrm>
            <a:custGeom>
              <a:avLst/>
              <a:gdLst>
                <a:gd name="T0" fmla="*/ 0 w 460"/>
                <a:gd name="T1" fmla="*/ 0 h 543"/>
                <a:gd name="T2" fmla="*/ 1 w 460"/>
                <a:gd name="T3" fmla="*/ 0 h 543"/>
                <a:gd name="T4" fmla="*/ 1 w 460"/>
                <a:gd name="T5" fmla="*/ 0 h 543"/>
                <a:gd name="T6" fmla="*/ 1 w 460"/>
                <a:gd name="T7" fmla="*/ 0 h 543"/>
                <a:gd name="T8" fmla="*/ 1 w 460"/>
                <a:gd name="T9" fmla="*/ 0 h 543"/>
                <a:gd name="T10" fmla="*/ 1 w 460"/>
                <a:gd name="T11" fmla="*/ 0 h 543"/>
                <a:gd name="T12" fmla="*/ 1 w 460"/>
                <a:gd name="T13" fmla="*/ 0 h 543"/>
                <a:gd name="T14" fmla="*/ 1 w 460"/>
                <a:gd name="T15" fmla="*/ 0 h 543"/>
                <a:gd name="T16" fmla="*/ 1 w 460"/>
                <a:gd name="T17" fmla="*/ 0 h 543"/>
                <a:gd name="T18" fmla="*/ 1 w 460"/>
                <a:gd name="T19" fmla="*/ 0 h 543"/>
                <a:gd name="T20" fmla="*/ 1 w 460"/>
                <a:gd name="T21" fmla="*/ 0 h 543"/>
                <a:gd name="T22" fmla="*/ 1 w 460"/>
                <a:gd name="T23" fmla="*/ 0 h 543"/>
                <a:gd name="T24" fmla="*/ 1 w 460"/>
                <a:gd name="T25" fmla="*/ 0 h 543"/>
                <a:gd name="T26" fmla="*/ 1 w 460"/>
                <a:gd name="T27" fmla="*/ 0 h 543"/>
                <a:gd name="T28" fmla="*/ 1 w 460"/>
                <a:gd name="T29" fmla="*/ 0 h 543"/>
                <a:gd name="T30" fmla="*/ 1 w 460"/>
                <a:gd name="T31" fmla="*/ 0 h 543"/>
                <a:gd name="T32" fmla="*/ 1 w 460"/>
                <a:gd name="T33" fmla="*/ 0 h 543"/>
                <a:gd name="T34" fmla="*/ 1 w 460"/>
                <a:gd name="T35" fmla="*/ 0 h 543"/>
                <a:gd name="T36" fmla="*/ 1 w 460"/>
                <a:gd name="T37" fmla="*/ 0 h 543"/>
                <a:gd name="T38" fmla="*/ 1 w 460"/>
                <a:gd name="T39" fmla="*/ 0 h 543"/>
                <a:gd name="T40" fmla="*/ 1 w 460"/>
                <a:gd name="T41" fmla="*/ 0 h 543"/>
                <a:gd name="T42" fmla="*/ 1 w 460"/>
                <a:gd name="T43" fmla="*/ 0 h 543"/>
                <a:gd name="T44" fmla="*/ 1 w 460"/>
                <a:gd name="T45" fmla="*/ 0 h 543"/>
                <a:gd name="T46" fmla="*/ 1 w 460"/>
                <a:gd name="T47" fmla="*/ 0 h 543"/>
                <a:gd name="T48" fmla="*/ 1 w 460"/>
                <a:gd name="T49" fmla="*/ 0 h 543"/>
                <a:gd name="T50" fmla="*/ 1 w 460"/>
                <a:gd name="T51" fmla="*/ 0 h 543"/>
                <a:gd name="T52" fmla="*/ 1 w 460"/>
                <a:gd name="T53" fmla="*/ 0 h 543"/>
                <a:gd name="T54" fmla="*/ 1 w 460"/>
                <a:gd name="T55" fmla="*/ 0 h 543"/>
                <a:gd name="T56" fmla="*/ 1 w 460"/>
                <a:gd name="T57" fmla="*/ 0 h 543"/>
                <a:gd name="T58" fmla="*/ 1 w 460"/>
                <a:gd name="T59" fmla="*/ 0 h 543"/>
                <a:gd name="T60" fmla="*/ 1 w 460"/>
                <a:gd name="T61" fmla="*/ 0 h 543"/>
                <a:gd name="T62" fmla="*/ 1 w 460"/>
                <a:gd name="T63" fmla="*/ 0 h 543"/>
                <a:gd name="T64" fmla="*/ 1 w 460"/>
                <a:gd name="T65" fmla="*/ 0 h 543"/>
                <a:gd name="T66" fmla="*/ 1 w 460"/>
                <a:gd name="T67" fmla="*/ 0 h 543"/>
                <a:gd name="T68" fmla="*/ 1 w 460"/>
                <a:gd name="T69" fmla="*/ 0 h 543"/>
                <a:gd name="T70" fmla="*/ 1 w 460"/>
                <a:gd name="T71" fmla="*/ 0 h 543"/>
                <a:gd name="T72" fmla="*/ 1 w 460"/>
                <a:gd name="T73" fmla="*/ 0 h 543"/>
                <a:gd name="T74" fmla="*/ 1 w 460"/>
                <a:gd name="T75" fmla="*/ 0 h 543"/>
                <a:gd name="T76" fmla="*/ 1 w 460"/>
                <a:gd name="T77" fmla="*/ 0 h 543"/>
                <a:gd name="T78" fmla="*/ 1 w 460"/>
                <a:gd name="T79" fmla="*/ 0 h 543"/>
                <a:gd name="T80" fmla="*/ 1 w 460"/>
                <a:gd name="T81" fmla="*/ 0 h 543"/>
                <a:gd name="T82" fmla="*/ 1 w 460"/>
                <a:gd name="T83" fmla="*/ 0 h 543"/>
                <a:gd name="T84" fmla="*/ 1 w 460"/>
                <a:gd name="T85" fmla="*/ 0 h 543"/>
                <a:gd name="T86" fmla="*/ 1 w 460"/>
                <a:gd name="T87" fmla="*/ 0 h 543"/>
                <a:gd name="T88" fmla="*/ 1 w 460"/>
                <a:gd name="T89" fmla="*/ 0 h 543"/>
                <a:gd name="T90" fmla="*/ 1 w 460"/>
                <a:gd name="T91" fmla="*/ 0 h 543"/>
                <a:gd name="T92" fmla="*/ 0 w 460"/>
                <a:gd name="T93" fmla="*/ 0 h 5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60"/>
                <a:gd name="T142" fmla="*/ 0 h 543"/>
                <a:gd name="T143" fmla="*/ 460 w 460"/>
                <a:gd name="T144" fmla="*/ 543 h 54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60" h="543">
                  <a:moveTo>
                    <a:pt x="0" y="99"/>
                  </a:moveTo>
                  <a:lnTo>
                    <a:pt x="5" y="78"/>
                  </a:lnTo>
                  <a:lnTo>
                    <a:pt x="76" y="33"/>
                  </a:lnTo>
                  <a:lnTo>
                    <a:pt x="140" y="5"/>
                  </a:lnTo>
                  <a:lnTo>
                    <a:pt x="226" y="0"/>
                  </a:lnTo>
                  <a:lnTo>
                    <a:pt x="304" y="19"/>
                  </a:lnTo>
                  <a:lnTo>
                    <a:pt x="409" y="95"/>
                  </a:lnTo>
                  <a:lnTo>
                    <a:pt x="410" y="93"/>
                  </a:lnTo>
                  <a:lnTo>
                    <a:pt x="413" y="93"/>
                  </a:lnTo>
                  <a:lnTo>
                    <a:pt x="419" y="100"/>
                  </a:lnTo>
                  <a:lnTo>
                    <a:pt x="428" y="120"/>
                  </a:lnTo>
                  <a:lnTo>
                    <a:pt x="438" y="145"/>
                  </a:lnTo>
                  <a:lnTo>
                    <a:pt x="447" y="165"/>
                  </a:lnTo>
                  <a:lnTo>
                    <a:pt x="453" y="180"/>
                  </a:lnTo>
                  <a:lnTo>
                    <a:pt x="456" y="185"/>
                  </a:lnTo>
                  <a:lnTo>
                    <a:pt x="460" y="223"/>
                  </a:lnTo>
                  <a:lnTo>
                    <a:pt x="446" y="292"/>
                  </a:lnTo>
                  <a:lnTo>
                    <a:pt x="415" y="378"/>
                  </a:lnTo>
                  <a:lnTo>
                    <a:pt x="394" y="407"/>
                  </a:lnTo>
                  <a:lnTo>
                    <a:pt x="378" y="427"/>
                  </a:lnTo>
                  <a:lnTo>
                    <a:pt x="368" y="465"/>
                  </a:lnTo>
                  <a:lnTo>
                    <a:pt x="371" y="524"/>
                  </a:lnTo>
                  <a:lnTo>
                    <a:pt x="354" y="543"/>
                  </a:lnTo>
                  <a:lnTo>
                    <a:pt x="353" y="462"/>
                  </a:lnTo>
                  <a:lnTo>
                    <a:pt x="354" y="456"/>
                  </a:lnTo>
                  <a:lnTo>
                    <a:pt x="359" y="441"/>
                  </a:lnTo>
                  <a:lnTo>
                    <a:pt x="363" y="425"/>
                  </a:lnTo>
                  <a:lnTo>
                    <a:pt x="368" y="415"/>
                  </a:lnTo>
                  <a:lnTo>
                    <a:pt x="372" y="407"/>
                  </a:lnTo>
                  <a:lnTo>
                    <a:pt x="379" y="400"/>
                  </a:lnTo>
                  <a:lnTo>
                    <a:pt x="385" y="394"/>
                  </a:lnTo>
                  <a:lnTo>
                    <a:pt x="388" y="391"/>
                  </a:lnTo>
                  <a:lnTo>
                    <a:pt x="418" y="325"/>
                  </a:lnTo>
                  <a:lnTo>
                    <a:pt x="428" y="286"/>
                  </a:lnTo>
                  <a:lnTo>
                    <a:pt x="429" y="233"/>
                  </a:lnTo>
                  <a:lnTo>
                    <a:pt x="434" y="192"/>
                  </a:lnTo>
                  <a:lnTo>
                    <a:pt x="421" y="157"/>
                  </a:lnTo>
                  <a:lnTo>
                    <a:pt x="401" y="115"/>
                  </a:lnTo>
                  <a:lnTo>
                    <a:pt x="371" y="83"/>
                  </a:lnTo>
                  <a:lnTo>
                    <a:pt x="295" y="39"/>
                  </a:lnTo>
                  <a:lnTo>
                    <a:pt x="263" y="24"/>
                  </a:lnTo>
                  <a:lnTo>
                    <a:pt x="214" y="19"/>
                  </a:lnTo>
                  <a:lnTo>
                    <a:pt x="171" y="21"/>
                  </a:lnTo>
                  <a:lnTo>
                    <a:pt x="132" y="30"/>
                  </a:lnTo>
                  <a:lnTo>
                    <a:pt x="84" y="49"/>
                  </a:lnTo>
                  <a:lnTo>
                    <a:pt x="39" y="71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7" name="Freeform 37"/>
            <p:cNvSpPr/>
            <p:nvPr/>
          </p:nvSpPr>
          <p:spPr bwMode="auto">
            <a:xfrm>
              <a:off x="4797" y="1801"/>
              <a:ext cx="59" cy="168"/>
            </a:xfrm>
            <a:custGeom>
              <a:avLst/>
              <a:gdLst>
                <a:gd name="T0" fmla="*/ 1 w 118"/>
                <a:gd name="T1" fmla="*/ 0 h 337"/>
                <a:gd name="T2" fmla="*/ 1 w 118"/>
                <a:gd name="T3" fmla="*/ 0 h 337"/>
                <a:gd name="T4" fmla="*/ 1 w 118"/>
                <a:gd name="T5" fmla="*/ 0 h 337"/>
                <a:gd name="T6" fmla="*/ 1 w 118"/>
                <a:gd name="T7" fmla="*/ 0 h 337"/>
                <a:gd name="T8" fmla="*/ 1 w 118"/>
                <a:gd name="T9" fmla="*/ 0 h 337"/>
                <a:gd name="T10" fmla="*/ 1 w 118"/>
                <a:gd name="T11" fmla="*/ 0 h 337"/>
                <a:gd name="T12" fmla="*/ 1 w 118"/>
                <a:gd name="T13" fmla="*/ 0 h 337"/>
                <a:gd name="T14" fmla="*/ 1 w 118"/>
                <a:gd name="T15" fmla="*/ 0 h 337"/>
                <a:gd name="T16" fmla="*/ 1 w 118"/>
                <a:gd name="T17" fmla="*/ 0 h 337"/>
                <a:gd name="T18" fmla="*/ 1 w 118"/>
                <a:gd name="T19" fmla="*/ 0 h 337"/>
                <a:gd name="T20" fmla="*/ 1 w 118"/>
                <a:gd name="T21" fmla="*/ 0 h 337"/>
                <a:gd name="T22" fmla="*/ 1 w 118"/>
                <a:gd name="T23" fmla="*/ 0 h 337"/>
                <a:gd name="T24" fmla="*/ 1 w 118"/>
                <a:gd name="T25" fmla="*/ 0 h 337"/>
                <a:gd name="T26" fmla="*/ 1 w 118"/>
                <a:gd name="T27" fmla="*/ 0 h 337"/>
                <a:gd name="T28" fmla="*/ 1 w 118"/>
                <a:gd name="T29" fmla="*/ 0 h 337"/>
                <a:gd name="T30" fmla="*/ 0 w 118"/>
                <a:gd name="T31" fmla="*/ 0 h 337"/>
                <a:gd name="T32" fmla="*/ 0 w 118"/>
                <a:gd name="T33" fmla="*/ 0 h 337"/>
                <a:gd name="T34" fmla="*/ 1 w 118"/>
                <a:gd name="T35" fmla="*/ 0 h 337"/>
                <a:gd name="T36" fmla="*/ 1 w 118"/>
                <a:gd name="T37" fmla="*/ 0 h 337"/>
                <a:gd name="T38" fmla="*/ 1 w 118"/>
                <a:gd name="T39" fmla="*/ 0 h 337"/>
                <a:gd name="T40" fmla="*/ 1 w 118"/>
                <a:gd name="T41" fmla="*/ 0 h 337"/>
                <a:gd name="T42" fmla="*/ 1 w 118"/>
                <a:gd name="T43" fmla="*/ 0 h 337"/>
                <a:gd name="T44" fmla="*/ 1 w 118"/>
                <a:gd name="T45" fmla="*/ 0 h 337"/>
                <a:gd name="T46" fmla="*/ 1 w 118"/>
                <a:gd name="T47" fmla="*/ 0 h 337"/>
                <a:gd name="T48" fmla="*/ 1 w 118"/>
                <a:gd name="T49" fmla="*/ 0 h 337"/>
                <a:gd name="T50" fmla="*/ 1 w 118"/>
                <a:gd name="T51" fmla="*/ 0 h 337"/>
                <a:gd name="T52" fmla="*/ 1 w 118"/>
                <a:gd name="T53" fmla="*/ 0 h 337"/>
                <a:gd name="T54" fmla="*/ 1 w 118"/>
                <a:gd name="T55" fmla="*/ 0 h 337"/>
                <a:gd name="T56" fmla="*/ 1 w 118"/>
                <a:gd name="T57" fmla="*/ 0 h 337"/>
                <a:gd name="T58" fmla="*/ 1 w 118"/>
                <a:gd name="T59" fmla="*/ 0 h 337"/>
                <a:gd name="T60" fmla="*/ 1 w 118"/>
                <a:gd name="T61" fmla="*/ 0 h 337"/>
                <a:gd name="T62" fmla="*/ 1 w 118"/>
                <a:gd name="T63" fmla="*/ 0 h 337"/>
                <a:gd name="T64" fmla="*/ 1 w 118"/>
                <a:gd name="T65" fmla="*/ 0 h 337"/>
                <a:gd name="T66" fmla="*/ 1 w 118"/>
                <a:gd name="T67" fmla="*/ 0 h 337"/>
                <a:gd name="T68" fmla="*/ 1 w 118"/>
                <a:gd name="T69" fmla="*/ 0 h 337"/>
                <a:gd name="T70" fmla="*/ 1 w 118"/>
                <a:gd name="T71" fmla="*/ 0 h 337"/>
                <a:gd name="T72" fmla="*/ 1 w 118"/>
                <a:gd name="T73" fmla="*/ 0 h 337"/>
                <a:gd name="T74" fmla="*/ 1 w 118"/>
                <a:gd name="T75" fmla="*/ 0 h 337"/>
                <a:gd name="T76" fmla="*/ 1 w 118"/>
                <a:gd name="T77" fmla="*/ 0 h 337"/>
                <a:gd name="T78" fmla="*/ 1 w 118"/>
                <a:gd name="T79" fmla="*/ 0 h 337"/>
                <a:gd name="T80" fmla="*/ 1 w 118"/>
                <a:gd name="T81" fmla="*/ 0 h 337"/>
                <a:gd name="T82" fmla="*/ 1 w 118"/>
                <a:gd name="T83" fmla="*/ 0 h 337"/>
                <a:gd name="T84" fmla="*/ 1 w 118"/>
                <a:gd name="T85" fmla="*/ 0 h 337"/>
                <a:gd name="T86" fmla="*/ 1 w 118"/>
                <a:gd name="T87" fmla="*/ 0 h 33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8"/>
                <a:gd name="T133" fmla="*/ 0 h 337"/>
                <a:gd name="T134" fmla="*/ 118 w 118"/>
                <a:gd name="T135" fmla="*/ 337 h 33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8" h="337">
                  <a:moveTo>
                    <a:pt x="118" y="0"/>
                  </a:moveTo>
                  <a:lnTo>
                    <a:pt x="84" y="28"/>
                  </a:lnTo>
                  <a:lnTo>
                    <a:pt x="80" y="40"/>
                  </a:lnTo>
                  <a:lnTo>
                    <a:pt x="70" y="65"/>
                  </a:lnTo>
                  <a:lnTo>
                    <a:pt x="56" y="96"/>
                  </a:lnTo>
                  <a:lnTo>
                    <a:pt x="46" y="117"/>
                  </a:lnTo>
                  <a:lnTo>
                    <a:pt x="39" y="133"/>
                  </a:lnTo>
                  <a:lnTo>
                    <a:pt x="31" y="149"/>
                  </a:lnTo>
                  <a:lnTo>
                    <a:pt x="27" y="162"/>
                  </a:lnTo>
                  <a:lnTo>
                    <a:pt x="25" y="168"/>
                  </a:lnTo>
                  <a:lnTo>
                    <a:pt x="46" y="189"/>
                  </a:lnTo>
                  <a:lnTo>
                    <a:pt x="42" y="244"/>
                  </a:lnTo>
                  <a:lnTo>
                    <a:pt x="18" y="269"/>
                  </a:lnTo>
                  <a:lnTo>
                    <a:pt x="3" y="285"/>
                  </a:lnTo>
                  <a:lnTo>
                    <a:pt x="2" y="289"/>
                  </a:lnTo>
                  <a:lnTo>
                    <a:pt x="0" y="298"/>
                  </a:lnTo>
                  <a:lnTo>
                    <a:pt x="0" y="309"/>
                  </a:lnTo>
                  <a:lnTo>
                    <a:pt x="3" y="317"/>
                  </a:lnTo>
                  <a:lnTo>
                    <a:pt x="11" y="325"/>
                  </a:lnTo>
                  <a:lnTo>
                    <a:pt x="19" y="331"/>
                  </a:lnTo>
                  <a:lnTo>
                    <a:pt x="28" y="335"/>
                  </a:lnTo>
                  <a:lnTo>
                    <a:pt x="31" y="337"/>
                  </a:lnTo>
                  <a:lnTo>
                    <a:pt x="37" y="331"/>
                  </a:lnTo>
                  <a:lnTo>
                    <a:pt x="34" y="328"/>
                  </a:lnTo>
                  <a:lnTo>
                    <a:pt x="27" y="320"/>
                  </a:lnTo>
                  <a:lnTo>
                    <a:pt x="19" y="313"/>
                  </a:lnTo>
                  <a:lnTo>
                    <a:pt x="16" y="306"/>
                  </a:lnTo>
                  <a:lnTo>
                    <a:pt x="18" y="300"/>
                  </a:lnTo>
                  <a:lnTo>
                    <a:pt x="19" y="294"/>
                  </a:lnTo>
                  <a:lnTo>
                    <a:pt x="22" y="288"/>
                  </a:lnTo>
                  <a:lnTo>
                    <a:pt x="22" y="286"/>
                  </a:lnTo>
                  <a:lnTo>
                    <a:pt x="53" y="260"/>
                  </a:lnTo>
                  <a:lnTo>
                    <a:pt x="58" y="223"/>
                  </a:lnTo>
                  <a:lnTo>
                    <a:pt x="58" y="185"/>
                  </a:lnTo>
                  <a:lnTo>
                    <a:pt x="55" y="182"/>
                  </a:lnTo>
                  <a:lnTo>
                    <a:pt x="50" y="176"/>
                  </a:lnTo>
                  <a:lnTo>
                    <a:pt x="46" y="170"/>
                  </a:lnTo>
                  <a:lnTo>
                    <a:pt x="43" y="164"/>
                  </a:lnTo>
                  <a:lnTo>
                    <a:pt x="44" y="157"/>
                  </a:lnTo>
                  <a:lnTo>
                    <a:pt x="50" y="143"/>
                  </a:lnTo>
                  <a:lnTo>
                    <a:pt x="55" y="131"/>
                  </a:lnTo>
                  <a:lnTo>
                    <a:pt x="56" y="126"/>
                  </a:lnTo>
                  <a:lnTo>
                    <a:pt x="99" y="38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8" name="Freeform 38"/>
            <p:cNvSpPr/>
            <p:nvPr/>
          </p:nvSpPr>
          <p:spPr bwMode="auto">
            <a:xfrm>
              <a:off x="4833" y="1882"/>
              <a:ext cx="67" cy="21"/>
            </a:xfrm>
            <a:custGeom>
              <a:avLst/>
              <a:gdLst>
                <a:gd name="T0" fmla="*/ 0 w 134"/>
                <a:gd name="T1" fmla="*/ 1 h 42"/>
                <a:gd name="T2" fmla="*/ 1 w 134"/>
                <a:gd name="T3" fmla="*/ 0 h 42"/>
                <a:gd name="T4" fmla="*/ 1 w 134"/>
                <a:gd name="T5" fmla="*/ 0 h 42"/>
                <a:gd name="T6" fmla="*/ 1 w 134"/>
                <a:gd name="T7" fmla="*/ 1 h 42"/>
                <a:gd name="T8" fmla="*/ 1 w 134"/>
                <a:gd name="T9" fmla="*/ 1 h 42"/>
                <a:gd name="T10" fmla="*/ 1 w 134"/>
                <a:gd name="T11" fmla="*/ 1 h 42"/>
                <a:gd name="T12" fmla="*/ 1 w 134"/>
                <a:gd name="T13" fmla="*/ 1 h 42"/>
                <a:gd name="T14" fmla="*/ 1 w 134"/>
                <a:gd name="T15" fmla="*/ 1 h 42"/>
                <a:gd name="T16" fmla="*/ 1 w 134"/>
                <a:gd name="T17" fmla="*/ 1 h 42"/>
                <a:gd name="T18" fmla="*/ 1 w 134"/>
                <a:gd name="T19" fmla="*/ 1 h 42"/>
                <a:gd name="T20" fmla="*/ 1 w 134"/>
                <a:gd name="T21" fmla="*/ 1 h 42"/>
                <a:gd name="T22" fmla="*/ 1 w 134"/>
                <a:gd name="T23" fmla="*/ 1 h 42"/>
                <a:gd name="T24" fmla="*/ 1 w 134"/>
                <a:gd name="T25" fmla="*/ 1 h 42"/>
                <a:gd name="T26" fmla="*/ 1 w 134"/>
                <a:gd name="T27" fmla="*/ 1 h 42"/>
                <a:gd name="T28" fmla="*/ 1 w 134"/>
                <a:gd name="T29" fmla="*/ 1 h 42"/>
                <a:gd name="T30" fmla="*/ 1 w 134"/>
                <a:gd name="T31" fmla="*/ 1 h 42"/>
                <a:gd name="T32" fmla="*/ 1 w 134"/>
                <a:gd name="T33" fmla="*/ 1 h 42"/>
                <a:gd name="T34" fmla="*/ 1 w 134"/>
                <a:gd name="T35" fmla="*/ 1 h 42"/>
                <a:gd name="T36" fmla="*/ 1 w 134"/>
                <a:gd name="T37" fmla="*/ 1 h 42"/>
                <a:gd name="T38" fmla="*/ 1 w 134"/>
                <a:gd name="T39" fmla="*/ 1 h 42"/>
                <a:gd name="T40" fmla="*/ 1 w 134"/>
                <a:gd name="T41" fmla="*/ 1 h 42"/>
                <a:gd name="T42" fmla="*/ 0 w 134"/>
                <a:gd name="T43" fmla="*/ 1 h 4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34"/>
                <a:gd name="T67" fmla="*/ 0 h 42"/>
                <a:gd name="T68" fmla="*/ 134 w 134"/>
                <a:gd name="T69" fmla="*/ 42 h 4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34" h="42">
                  <a:moveTo>
                    <a:pt x="0" y="9"/>
                  </a:moveTo>
                  <a:lnTo>
                    <a:pt x="50" y="0"/>
                  </a:lnTo>
                  <a:lnTo>
                    <a:pt x="84" y="0"/>
                  </a:lnTo>
                  <a:lnTo>
                    <a:pt x="122" y="17"/>
                  </a:lnTo>
                  <a:lnTo>
                    <a:pt x="125" y="21"/>
                  </a:lnTo>
                  <a:lnTo>
                    <a:pt x="131" y="33"/>
                  </a:lnTo>
                  <a:lnTo>
                    <a:pt x="134" y="42"/>
                  </a:lnTo>
                  <a:lnTo>
                    <a:pt x="133" y="42"/>
                  </a:lnTo>
                  <a:lnTo>
                    <a:pt x="125" y="36"/>
                  </a:lnTo>
                  <a:lnTo>
                    <a:pt x="119" y="31"/>
                  </a:lnTo>
                  <a:lnTo>
                    <a:pt x="114" y="27"/>
                  </a:lnTo>
                  <a:lnTo>
                    <a:pt x="112" y="26"/>
                  </a:lnTo>
                  <a:lnTo>
                    <a:pt x="69" y="15"/>
                  </a:lnTo>
                  <a:lnTo>
                    <a:pt x="65" y="15"/>
                  </a:lnTo>
                  <a:lnTo>
                    <a:pt x="55" y="17"/>
                  </a:lnTo>
                  <a:lnTo>
                    <a:pt x="41" y="20"/>
                  </a:lnTo>
                  <a:lnTo>
                    <a:pt x="32" y="20"/>
                  </a:lnTo>
                  <a:lnTo>
                    <a:pt x="24" y="20"/>
                  </a:lnTo>
                  <a:lnTo>
                    <a:pt x="13" y="20"/>
                  </a:lnTo>
                  <a:lnTo>
                    <a:pt x="4" y="20"/>
                  </a:lnTo>
                  <a:lnTo>
                    <a:pt x="1" y="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39" name="Freeform 39"/>
            <p:cNvSpPr/>
            <p:nvPr/>
          </p:nvSpPr>
          <p:spPr bwMode="auto">
            <a:xfrm>
              <a:off x="4825" y="1962"/>
              <a:ext cx="18" cy="10"/>
            </a:xfrm>
            <a:custGeom>
              <a:avLst/>
              <a:gdLst>
                <a:gd name="T0" fmla="*/ 1 w 36"/>
                <a:gd name="T1" fmla="*/ 1 h 19"/>
                <a:gd name="T2" fmla="*/ 1 w 36"/>
                <a:gd name="T3" fmla="*/ 1 h 19"/>
                <a:gd name="T4" fmla="*/ 1 w 36"/>
                <a:gd name="T5" fmla="*/ 0 h 19"/>
                <a:gd name="T6" fmla="*/ 1 w 36"/>
                <a:gd name="T7" fmla="*/ 1 h 19"/>
                <a:gd name="T8" fmla="*/ 1 w 36"/>
                <a:gd name="T9" fmla="*/ 1 h 19"/>
                <a:gd name="T10" fmla="*/ 0 w 36"/>
                <a:gd name="T11" fmla="*/ 1 h 19"/>
                <a:gd name="T12" fmla="*/ 1 w 36"/>
                <a:gd name="T13" fmla="*/ 1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"/>
                <a:gd name="T22" fmla="*/ 0 h 19"/>
                <a:gd name="T23" fmla="*/ 36 w 36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" h="19">
                  <a:moveTo>
                    <a:pt x="8" y="10"/>
                  </a:moveTo>
                  <a:lnTo>
                    <a:pt x="25" y="10"/>
                  </a:lnTo>
                  <a:lnTo>
                    <a:pt x="34" y="0"/>
                  </a:lnTo>
                  <a:lnTo>
                    <a:pt x="36" y="19"/>
                  </a:lnTo>
                  <a:lnTo>
                    <a:pt x="16" y="19"/>
                  </a:lnTo>
                  <a:lnTo>
                    <a:pt x="0" y="9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40" name="Freeform 40"/>
            <p:cNvSpPr/>
            <p:nvPr/>
          </p:nvSpPr>
          <p:spPr bwMode="auto">
            <a:xfrm>
              <a:off x="4806" y="1966"/>
              <a:ext cx="129" cy="99"/>
            </a:xfrm>
            <a:custGeom>
              <a:avLst/>
              <a:gdLst>
                <a:gd name="T0" fmla="*/ 1 w 258"/>
                <a:gd name="T1" fmla="*/ 1 h 198"/>
                <a:gd name="T2" fmla="*/ 1 w 258"/>
                <a:gd name="T3" fmla="*/ 1 h 198"/>
                <a:gd name="T4" fmla="*/ 1 w 258"/>
                <a:gd name="T5" fmla="*/ 1 h 198"/>
                <a:gd name="T6" fmla="*/ 1 w 258"/>
                <a:gd name="T7" fmla="*/ 1 h 198"/>
                <a:gd name="T8" fmla="*/ 1 w 258"/>
                <a:gd name="T9" fmla="*/ 1 h 198"/>
                <a:gd name="T10" fmla="*/ 1 w 258"/>
                <a:gd name="T11" fmla="*/ 1 h 198"/>
                <a:gd name="T12" fmla="*/ 1 w 258"/>
                <a:gd name="T13" fmla="*/ 1 h 198"/>
                <a:gd name="T14" fmla="*/ 1 w 258"/>
                <a:gd name="T15" fmla="*/ 1 h 198"/>
                <a:gd name="T16" fmla="*/ 1 w 258"/>
                <a:gd name="T17" fmla="*/ 1 h 198"/>
                <a:gd name="T18" fmla="*/ 1 w 258"/>
                <a:gd name="T19" fmla="*/ 1 h 198"/>
                <a:gd name="T20" fmla="*/ 1 w 258"/>
                <a:gd name="T21" fmla="*/ 1 h 198"/>
                <a:gd name="T22" fmla="*/ 1 w 258"/>
                <a:gd name="T23" fmla="*/ 1 h 198"/>
                <a:gd name="T24" fmla="*/ 1 w 258"/>
                <a:gd name="T25" fmla="*/ 1 h 198"/>
                <a:gd name="T26" fmla="*/ 1 w 258"/>
                <a:gd name="T27" fmla="*/ 1 h 198"/>
                <a:gd name="T28" fmla="*/ 1 w 258"/>
                <a:gd name="T29" fmla="*/ 1 h 198"/>
                <a:gd name="T30" fmla="*/ 1 w 258"/>
                <a:gd name="T31" fmla="*/ 1 h 198"/>
                <a:gd name="T32" fmla="*/ 1 w 258"/>
                <a:gd name="T33" fmla="*/ 1 h 198"/>
                <a:gd name="T34" fmla="*/ 1 w 258"/>
                <a:gd name="T35" fmla="*/ 1 h 198"/>
                <a:gd name="T36" fmla="*/ 1 w 258"/>
                <a:gd name="T37" fmla="*/ 1 h 198"/>
                <a:gd name="T38" fmla="*/ 1 w 258"/>
                <a:gd name="T39" fmla="*/ 1 h 198"/>
                <a:gd name="T40" fmla="*/ 1 w 258"/>
                <a:gd name="T41" fmla="*/ 1 h 198"/>
                <a:gd name="T42" fmla="*/ 1 w 258"/>
                <a:gd name="T43" fmla="*/ 1 h 198"/>
                <a:gd name="T44" fmla="*/ 1 w 258"/>
                <a:gd name="T45" fmla="*/ 1 h 198"/>
                <a:gd name="T46" fmla="*/ 1 w 258"/>
                <a:gd name="T47" fmla="*/ 1 h 198"/>
                <a:gd name="T48" fmla="*/ 1 w 258"/>
                <a:gd name="T49" fmla="*/ 1 h 198"/>
                <a:gd name="T50" fmla="*/ 1 w 258"/>
                <a:gd name="T51" fmla="*/ 1 h 198"/>
                <a:gd name="T52" fmla="*/ 1 w 258"/>
                <a:gd name="T53" fmla="*/ 1 h 198"/>
                <a:gd name="T54" fmla="*/ 1 w 258"/>
                <a:gd name="T55" fmla="*/ 1 h 198"/>
                <a:gd name="T56" fmla="*/ 1 w 258"/>
                <a:gd name="T57" fmla="*/ 1 h 198"/>
                <a:gd name="T58" fmla="*/ 1 w 258"/>
                <a:gd name="T59" fmla="*/ 1 h 198"/>
                <a:gd name="T60" fmla="*/ 1 w 258"/>
                <a:gd name="T61" fmla="*/ 1 h 198"/>
                <a:gd name="T62" fmla="*/ 1 w 258"/>
                <a:gd name="T63" fmla="*/ 1 h 198"/>
                <a:gd name="T64" fmla="*/ 1 w 258"/>
                <a:gd name="T65" fmla="*/ 1 h 198"/>
                <a:gd name="T66" fmla="*/ 1 w 258"/>
                <a:gd name="T67" fmla="*/ 1 h 198"/>
                <a:gd name="T68" fmla="*/ 1 w 258"/>
                <a:gd name="T69" fmla="*/ 1 h 198"/>
                <a:gd name="T70" fmla="*/ 1 w 258"/>
                <a:gd name="T71" fmla="*/ 1 h 198"/>
                <a:gd name="T72" fmla="*/ 1 w 258"/>
                <a:gd name="T73" fmla="*/ 1 h 198"/>
                <a:gd name="T74" fmla="*/ 1 w 258"/>
                <a:gd name="T75" fmla="*/ 1 h 198"/>
                <a:gd name="T76" fmla="*/ 1 w 258"/>
                <a:gd name="T77" fmla="*/ 1 h 198"/>
                <a:gd name="T78" fmla="*/ 1 w 258"/>
                <a:gd name="T79" fmla="*/ 1 h 198"/>
                <a:gd name="T80" fmla="*/ 1 w 258"/>
                <a:gd name="T81" fmla="*/ 1 h 198"/>
                <a:gd name="T82" fmla="*/ 1 w 258"/>
                <a:gd name="T83" fmla="*/ 1 h 198"/>
                <a:gd name="T84" fmla="*/ 1 w 258"/>
                <a:gd name="T85" fmla="*/ 1 h 198"/>
                <a:gd name="T86" fmla="*/ 1 w 258"/>
                <a:gd name="T87" fmla="*/ 1 h 198"/>
                <a:gd name="T88" fmla="*/ 1 w 258"/>
                <a:gd name="T89" fmla="*/ 0 h 19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58"/>
                <a:gd name="T136" fmla="*/ 0 h 198"/>
                <a:gd name="T137" fmla="*/ 258 w 258"/>
                <a:gd name="T138" fmla="*/ 198 h 19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58" h="198">
                  <a:moveTo>
                    <a:pt x="6" y="0"/>
                  </a:moveTo>
                  <a:lnTo>
                    <a:pt x="6" y="2"/>
                  </a:lnTo>
                  <a:lnTo>
                    <a:pt x="4" y="5"/>
                  </a:lnTo>
                  <a:lnTo>
                    <a:pt x="4" y="11"/>
                  </a:lnTo>
                  <a:lnTo>
                    <a:pt x="6" y="18"/>
                  </a:lnTo>
                  <a:lnTo>
                    <a:pt x="6" y="27"/>
                  </a:lnTo>
                  <a:lnTo>
                    <a:pt x="3" y="36"/>
                  </a:lnTo>
                  <a:lnTo>
                    <a:pt x="1" y="43"/>
                  </a:lnTo>
                  <a:lnTo>
                    <a:pt x="0" y="46"/>
                  </a:lnTo>
                  <a:lnTo>
                    <a:pt x="13" y="59"/>
                  </a:lnTo>
                  <a:lnTo>
                    <a:pt x="1" y="73"/>
                  </a:lnTo>
                  <a:lnTo>
                    <a:pt x="7" y="93"/>
                  </a:lnTo>
                  <a:lnTo>
                    <a:pt x="15" y="93"/>
                  </a:lnTo>
                  <a:lnTo>
                    <a:pt x="21" y="118"/>
                  </a:lnTo>
                  <a:lnTo>
                    <a:pt x="15" y="143"/>
                  </a:lnTo>
                  <a:lnTo>
                    <a:pt x="15" y="149"/>
                  </a:lnTo>
                  <a:lnTo>
                    <a:pt x="15" y="161"/>
                  </a:lnTo>
                  <a:lnTo>
                    <a:pt x="16" y="174"/>
                  </a:lnTo>
                  <a:lnTo>
                    <a:pt x="19" y="182"/>
                  </a:lnTo>
                  <a:lnTo>
                    <a:pt x="28" y="185"/>
                  </a:lnTo>
                  <a:lnTo>
                    <a:pt x="41" y="191"/>
                  </a:lnTo>
                  <a:lnTo>
                    <a:pt x="53" y="195"/>
                  </a:lnTo>
                  <a:lnTo>
                    <a:pt x="57" y="198"/>
                  </a:lnTo>
                  <a:lnTo>
                    <a:pt x="118" y="197"/>
                  </a:lnTo>
                  <a:lnTo>
                    <a:pt x="121" y="197"/>
                  </a:lnTo>
                  <a:lnTo>
                    <a:pt x="130" y="195"/>
                  </a:lnTo>
                  <a:lnTo>
                    <a:pt x="140" y="194"/>
                  </a:lnTo>
                  <a:lnTo>
                    <a:pt x="155" y="191"/>
                  </a:lnTo>
                  <a:lnTo>
                    <a:pt x="168" y="189"/>
                  </a:lnTo>
                  <a:lnTo>
                    <a:pt x="180" y="188"/>
                  </a:lnTo>
                  <a:lnTo>
                    <a:pt x="190" y="186"/>
                  </a:lnTo>
                  <a:lnTo>
                    <a:pt x="195" y="185"/>
                  </a:lnTo>
                  <a:lnTo>
                    <a:pt x="198" y="183"/>
                  </a:lnTo>
                  <a:lnTo>
                    <a:pt x="205" y="179"/>
                  </a:lnTo>
                  <a:lnTo>
                    <a:pt x="212" y="174"/>
                  </a:lnTo>
                  <a:lnTo>
                    <a:pt x="221" y="168"/>
                  </a:lnTo>
                  <a:lnTo>
                    <a:pt x="230" y="163"/>
                  </a:lnTo>
                  <a:lnTo>
                    <a:pt x="237" y="157"/>
                  </a:lnTo>
                  <a:lnTo>
                    <a:pt x="243" y="154"/>
                  </a:lnTo>
                  <a:lnTo>
                    <a:pt x="245" y="152"/>
                  </a:lnTo>
                  <a:lnTo>
                    <a:pt x="258" y="145"/>
                  </a:lnTo>
                  <a:lnTo>
                    <a:pt x="255" y="146"/>
                  </a:lnTo>
                  <a:lnTo>
                    <a:pt x="248" y="149"/>
                  </a:lnTo>
                  <a:lnTo>
                    <a:pt x="236" y="154"/>
                  </a:lnTo>
                  <a:lnTo>
                    <a:pt x="224" y="158"/>
                  </a:lnTo>
                  <a:lnTo>
                    <a:pt x="211" y="164"/>
                  </a:lnTo>
                  <a:lnTo>
                    <a:pt x="199" y="168"/>
                  </a:lnTo>
                  <a:lnTo>
                    <a:pt x="190" y="171"/>
                  </a:lnTo>
                  <a:lnTo>
                    <a:pt x="186" y="173"/>
                  </a:lnTo>
                  <a:lnTo>
                    <a:pt x="181" y="173"/>
                  </a:lnTo>
                  <a:lnTo>
                    <a:pt x="172" y="173"/>
                  </a:lnTo>
                  <a:lnTo>
                    <a:pt x="159" y="173"/>
                  </a:lnTo>
                  <a:lnTo>
                    <a:pt x="146" y="174"/>
                  </a:lnTo>
                  <a:lnTo>
                    <a:pt x="131" y="174"/>
                  </a:lnTo>
                  <a:lnTo>
                    <a:pt x="119" y="174"/>
                  </a:lnTo>
                  <a:lnTo>
                    <a:pt x="109" y="176"/>
                  </a:lnTo>
                  <a:lnTo>
                    <a:pt x="102" y="176"/>
                  </a:lnTo>
                  <a:lnTo>
                    <a:pt x="97" y="176"/>
                  </a:lnTo>
                  <a:lnTo>
                    <a:pt x="90" y="177"/>
                  </a:lnTo>
                  <a:lnTo>
                    <a:pt x="84" y="177"/>
                  </a:lnTo>
                  <a:lnTo>
                    <a:pt x="77" y="177"/>
                  </a:lnTo>
                  <a:lnTo>
                    <a:pt x="69" y="177"/>
                  </a:lnTo>
                  <a:lnTo>
                    <a:pt x="63" y="177"/>
                  </a:lnTo>
                  <a:lnTo>
                    <a:pt x="57" y="177"/>
                  </a:lnTo>
                  <a:lnTo>
                    <a:pt x="53" y="176"/>
                  </a:lnTo>
                  <a:lnTo>
                    <a:pt x="46" y="171"/>
                  </a:lnTo>
                  <a:lnTo>
                    <a:pt x="40" y="166"/>
                  </a:lnTo>
                  <a:lnTo>
                    <a:pt x="35" y="160"/>
                  </a:lnTo>
                  <a:lnTo>
                    <a:pt x="34" y="154"/>
                  </a:lnTo>
                  <a:lnTo>
                    <a:pt x="34" y="146"/>
                  </a:lnTo>
                  <a:lnTo>
                    <a:pt x="34" y="138"/>
                  </a:lnTo>
                  <a:lnTo>
                    <a:pt x="34" y="130"/>
                  </a:lnTo>
                  <a:lnTo>
                    <a:pt x="34" y="127"/>
                  </a:lnTo>
                  <a:lnTo>
                    <a:pt x="35" y="108"/>
                  </a:lnTo>
                  <a:lnTo>
                    <a:pt x="29" y="96"/>
                  </a:lnTo>
                  <a:lnTo>
                    <a:pt x="21" y="86"/>
                  </a:lnTo>
                  <a:lnTo>
                    <a:pt x="22" y="68"/>
                  </a:lnTo>
                  <a:lnTo>
                    <a:pt x="37" y="61"/>
                  </a:lnTo>
                  <a:lnTo>
                    <a:pt x="71" y="55"/>
                  </a:lnTo>
                  <a:lnTo>
                    <a:pt x="28" y="49"/>
                  </a:lnTo>
                  <a:lnTo>
                    <a:pt x="18" y="39"/>
                  </a:lnTo>
                  <a:lnTo>
                    <a:pt x="18" y="37"/>
                  </a:lnTo>
                  <a:lnTo>
                    <a:pt x="16" y="34"/>
                  </a:lnTo>
                  <a:lnTo>
                    <a:pt x="16" y="31"/>
                  </a:lnTo>
                  <a:lnTo>
                    <a:pt x="16" y="24"/>
                  </a:lnTo>
                  <a:lnTo>
                    <a:pt x="18" y="14"/>
                  </a:lnTo>
                  <a:lnTo>
                    <a:pt x="19" y="6"/>
                  </a:lnTo>
                  <a:lnTo>
                    <a:pt x="19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41" name="Freeform 41"/>
            <p:cNvSpPr/>
            <p:nvPr/>
          </p:nvSpPr>
          <p:spPr bwMode="auto">
            <a:xfrm>
              <a:off x="4839" y="1991"/>
              <a:ext cx="11" cy="6"/>
            </a:xfrm>
            <a:custGeom>
              <a:avLst/>
              <a:gdLst>
                <a:gd name="T0" fmla="*/ 0 w 22"/>
                <a:gd name="T1" fmla="*/ 1 h 12"/>
                <a:gd name="T2" fmla="*/ 1 w 22"/>
                <a:gd name="T3" fmla="*/ 0 h 12"/>
                <a:gd name="T4" fmla="*/ 1 w 22"/>
                <a:gd name="T5" fmla="*/ 1 h 12"/>
                <a:gd name="T6" fmla="*/ 1 w 22"/>
                <a:gd name="T7" fmla="*/ 1 h 12"/>
                <a:gd name="T8" fmla="*/ 0 w 22"/>
                <a:gd name="T9" fmla="*/ 1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2"/>
                <a:gd name="T17" fmla="*/ 22 w 2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2">
                  <a:moveTo>
                    <a:pt x="0" y="3"/>
                  </a:moveTo>
                  <a:lnTo>
                    <a:pt x="21" y="0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42" name="Freeform 42"/>
            <p:cNvSpPr/>
            <p:nvPr/>
          </p:nvSpPr>
          <p:spPr bwMode="auto">
            <a:xfrm>
              <a:off x="4846" y="1906"/>
              <a:ext cx="40" cy="20"/>
            </a:xfrm>
            <a:custGeom>
              <a:avLst/>
              <a:gdLst>
                <a:gd name="T0" fmla="*/ 0 w 81"/>
                <a:gd name="T1" fmla="*/ 1 h 40"/>
                <a:gd name="T2" fmla="*/ 0 w 81"/>
                <a:gd name="T3" fmla="*/ 0 h 40"/>
                <a:gd name="T4" fmla="*/ 0 w 81"/>
                <a:gd name="T5" fmla="*/ 1 h 40"/>
                <a:gd name="T6" fmla="*/ 0 w 81"/>
                <a:gd name="T7" fmla="*/ 1 h 40"/>
                <a:gd name="T8" fmla="*/ 0 w 81"/>
                <a:gd name="T9" fmla="*/ 1 h 40"/>
                <a:gd name="T10" fmla="*/ 0 w 81"/>
                <a:gd name="T11" fmla="*/ 1 h 40"/>
                <a:gd name="T12" fmla="*/ 0 w 81"/>
                <a:gd name="T13" fmla="*/ 1 h 40"/>
                <a:gd name="T14" fmla="*/ 0 w 81"/>
                <a:gd name="T15" fmla="*/ 1 h 40"/>
                <a:gd name="T16" fmla="*/ 0 w 81"/>
                <a:gd name="T17" fmla="*/ 1 h 40"/>
                <a:gd name="T18" fmla="*/ 0 w 81"/>
                <a:gd name="T19" fmla="*/ 1 h 40"/>
                <a:gd name="T20" fmla="*/ 0 w 81"/>
                <a:gd name="T21" fmla="*/ 1 h 40"/>
                <a:gd name="T22" fmla="*/ 0 w 81"/>
                <a:gd name="T23" fmla="*/ 1 h 40"/>
                <a:gd name="T24" fmla="*/ 0 w 81"/>
                <a:gd name="T25" fmla="*/ 1 h 40"/>
                <a:gd name="T26" fmla="*/ 0 w 81"/>
                <a:gd name="T27" fmla="*/ 1 h 40"/>
                <a:gd name="T28" fmla="*/ 0 w 81"/>
                <a:gd name="T29" fmla="*/ 1 h 40"/>
                <a:gd name="T30" fmla="*/ 0 w 81"/>
                <a:gd name="T31" fmla="*/ 1 h 40"/>
                <a:gd name="T32" fmla="*/ 0 w 81"/>
                <a:gd name="T33" fmla="*/ 1 h 40"/>
                <a:gd name="T34" fmla="*/ 0 w 81"/>
                <a:gd name="T35" fmla="*/ 1 h 40"/>
                <a:gd name="T36" fmla="*/ 0 w 81"/>
                <a:gd name="T37" fmla="*/ 1 h 40"/>
                <a:gd name="T38" fmla="*/ 0 w 81"/>
                <a:gd name="T39" fmla="*/ 1 h 40"/>
                <a:gd name="T40" fmla="*/ 0 w 81"/>
                <a:gd name="T41" fmla="*/ 1 h 40"/>
                <a:gd name="T42" fmla="*/ 0 w 81"/>
                <a:gd name="T43" fmla="*/ 1 h 40"/>
                <a:gd name="T44" fmla="*/ 0 w 81"/>
                <a:gd name="T45" fmla="*/ 1 h 40"/>
                <a:gd name="T46" fmla="*/ 0 w 81"/>
                <a:gd name="T47" fmla="*/ 1 h 40"/>
                <a:gd name="T48" fmla="*/ 0 w 81"/>
                <a:gd name="T49" fmla="*/ 1 h 40"/>
                <a:gd name="T50" fmla="*/ 0 w 81"/>
                <a:gd name="T51" fmla="*/ 1 h 40"/>
                <a:gd name="T52" fmla="*/ 0 w 81"/>
                <a:gd name="T53" fmla="*/ 1 h 40"/>
                <a:gd name="T54" fmla="*/ 0 w 81"/>
                <a:gd name="T55" fmla="*/ 1 h 40"/>
                <a:gd name="T56" fmla="*/ 0 w 81"/>
                <a:gd name="T57" fmla="*/ 1 h 40"/>
                <a:gd name="T58" fmla="*/ 0 w 81"/>
                <a:gd name="T59" fmla="*/ 1 h 40"/>
                <a:gd name="T60" fmla="*/ 0 w 81"/>
                <a:gd name="T61" fmla="*/ 1 h 40"/>
                <a:gd name="T62" fmla="*/ 0 w 81"/>
                <a:gd name="T63" fmla="*/ 1 h 40"/>
                <a:gd name="T64" fmla="*/ 0 w 81"/>
                <a:gd name="T65" fmla="*/ 1 h 4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1"/>
                <a:gd name="T100" fmla="*/ 0 h 40"/>
                <a:gd name="T101" fmla="*/ 81 w 81"/>
                <a:gd name="T102" fmla="*/ 40 h 4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1" h="40">
                  <a:moveTo>
                    <a:pt x="0" y="9"/>
                  </a:moveTo>
                  <a:lnTo>
                    <a:pt x="7" y="0"/>
                  </a:lnTo>
                  <a:lnTo>
                    <a:pt x="19" y="6"/>
                  </a:lnTo>
                  <a:lnTo>
                    <a:pt x="25" y="7"/>
                  </a:lnTo>
                  <a:lnTo>
                    <a:pt x="36" y="12"/>
                  </a:lnTo>
                  <a:lnTo>
                    <a:pt x="50" y="16"/>
                  </a:lnTo>
                  <a:lnTo>
                    <a:pt x="57" y="19"/>
                  </a:lnTo>
                  <a:lnTo>
                    <a:pt x="63" y="22"/>
                  </a:lnTo>
                  <a:lnTo>
                    <a:pt x="69" y="28"/>
                  </a:lnTo>
                  <a:lnTo>
                    <a:pt x="76" y="34"/>
                  </a:lnTo>
                  <a:lnTo>
                    <a:pt x="81" y="38"/>
                  </a:lnTo>
                  <a:lnTo>
                    <a:pt x="81" y="40"/>
                  </a:lnTo>
                  <a:lnTo>
                    <a:pt x="76" y="40"/>
                  </a:lnTo>
                  <a:lnTo>
                    <a:pt x="70" y="37"/>
                  </a:lnTo>
                  <a:lnTo>
                    <a:pt x="64" y="34"/>
                  </a:lnTo>
                  <a:lnTo>
                    <a:pt x="60" y="31"/>
                  </a:lnTo>
                  <a:lnTo>
                    <a:pt x="54" y="28"/>
                  </a:lnTo>
                  <a:lnTo>
                    <a:pt x="50" y="26"/>
                  </a:lnTo>
                  <a:lnTo>
                    <a:pt x="44" y="25"/>
                  </a:lnTo>
                  <a:lnTo>
                    <a:pt x="39" y="25"/>
                  </a:lnTo>
                  <a:lnTo>
                    <a:pt x="33" y="22"/>
                  </a:lnTo>
                  <a:lnTo>
                    <a:pt x="29" y="20"/>
                  </a:lnTo>
                  <a:lnTo>
                    <a:pt x="28" y="20"/>
                  </a:lnTo>
                  <a:lnTo>
                    <a:pt x="28" y="23"/>
                  </a:lnTo>
                  <a:lnTo>
                    <a:pt x="26" y="29"/>
                  </a:lnTo>
                  <a:lnTo>
                    <a:pt x="23" y="35"/>
                  </a:lnTo>
                  <a:lnTo>
                    <a:pt x="20" y="38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1" y="16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43" name="Freeform 43"/>
            <p:cNvSpPr/>
            <p:nvPr/>
          </p:nvSpPr>
          <p:spPr bwMode="auto">
            <a:xfrm>
              <a:off x="4984" y="1915"/>
              <a:ext cx="54" cy="78"/>
            </a:xfrm>
            <a:custGeom>
              <a:avLst/>
              <a:gdLst>
                <a:gd name="T0" fmla="*/ 0 w 106"/>
                <a:gd name="T1" fmla="*/ 1 h 155"/>
                <a:gd name="T2" fmla="*/ 1 w 106"/>
                <a:gd name="T3" fmla="*/ 1 h 155"/>
                <a:gd name="T4" fmla="*/ 1 w 106"/>
                <a:gd name="T5" fmla="*/ 1 h 155"/>
                <a:gd name="T6" fmla="*/ 1 w 106"/>
                <a:gd name="T7" fmla="*/ 1 h 155"/>
                <a:gd name="T8" fmla="*/ 1 w 106"/>
                <a:gd name="T9" fmla="*/ 1 h 155"/>
                <a:gd name="T10" fmla="*/ 1 w 106"/>
                <a:gd name="T11" fmla="*/ 1 h 155"/>
                <a:gd name="T12" fmla="*/ 1 w 106"/>
                <a:gd name="T13" fmla="*/ 1 h 155"/>
                <a:gd name="T14" fmla="*/ 1 w 106"/>
                <a:gd name="T15" fmla="*/ 1 h 155"/>
                <a:gd name="T16" fmla="*/ 1 w 106"/>
                <a:gd name="T17" fmla="*/ 0 h 155"/>
                <a:gd name="T18" fmla="*/ 1 w 106"/>
                <a:gd name="T19" fmla="*/ 0 h 155"/>
                <a:gd name="T20" fmla="*/ 1 w 106"/>
                <a:gd name="T21" fmla="*/ 0 h 155"/>
                <a:gd name="T22" fmla="*/ 1 w 106"/>
                <a:gd name="T23" fmla="*/ 1 h 155"/>
                <a:gd name="T24" fmla="*/ 1 w 106"/>
                <a:gd name="T25" fmla="*/ 1 h 155"/>
                <a:gd name="T26" fmla="*/ 1 w 106"/>
                <a:gd name="T27" fmla="*/ 1 h 155"/>
                <a:gd name="T28" fmla="*/ 1 w 106"/>
                <a:gd name="T29" fmla="*/ 1 h 155"/>
                <a:gd name="T30" fmla="*/ 1 w 106"/>
                <a:gd name="T31" fmla="*/ 1 h 155"/>
                <a:gd name="T32" fmla="*/ 1 w 106"/>
                <a:gd name="T33" fmla="*/ 1 h 155"/>
                <a:gd name="T34" fmla="*/ 1 w 106"/>
                <a:gd name="T35" fmla="*/ 1 h 155"/>
                <a:gd name="T36" fmla="*/ 1 w 106"/>
                <a:gd name="T37" fmla="*/ 1 h 155"/>
                <a:gd name="T38" fmla="*/ 1 w 106"/>
                <a:gd name="T39" fmla="*/ 1 h 155"/>
                <a:gd name="T40" fmla="*/ 1 w 106"/>
                <a:gd name="T41" fmla="*/ 1 h 155"/>
                <a:gd name="T42" fmla="*/ 1 w 106"/>
                <a:gd name="T43" fmla="*/ 1 h 155"/>
                <a:gd name="T44" fmla="*/ 1 w 106"/>
                <a:gd name="T45" fmla="*/ 1 h 155"/>
                <a:gd name="T46" fmla="*/ 1 w 106"/>
                <a:gd name="T47" fmla="*/ 1 h 155"/>
                <a:gd name="T48" fmla="*/ 1 w 106"/>
                <a:gd name="T49" fmla="*/ 1 h 155"/>
                <a:gd name="T50" fmla="*/ 1 w 106"/>
                <a:gd name="T51" fmla="*/ 1 h 155"/>
                <a:gd name="T52" fmla="*/ 1 w 106"/>
                <a:gd name="T53" fmla="*/ 1 h 155"/>
                <a:gd name="T54" fmla="*/ 1 w 106"/>
                <a:gd name="T55" fmla="*/ 1 h 155"/>
                <a:gd name="T56" fmla="*/ 1 w 106"/>
                <a:gd name="T57" fmla="*/ 1 h 155"/>
                <a:gd name="T58" fmla="*/ 1 w 106"/>
                <a:gd name="T59" fmla="*/ 1 h 155"/>
                <a:gd name="T60" fmla="*/ 1 w 106"/>
                <a:gd name="T61" fmla="*/ 1 h 155"/>
                <a:gd name="T62" fmla="*/ 1 w 106"/>
                <a:gd name="T63" fmla="*/ 1 h 155"/>
                <a:gd name="T64" fmla="*/ 1 w 106"/>
                <a:gd name="T65" fmla="*/ 1 h 155"/>
                <a:gd name="T66" fmla="*/ 1 w 106"/>
                <a:gd name="T67" fmla="*/ 1 h 155"/>
                <a:gd name="T68" fmla="*/ 1 w 106"/>
                <a:gd name="T69" fmla="*/ 1 h 155"/>
                <a:gd name="T70" fmla="*/ 1 w 106"/>
                <a:gd name="T71" fmla="*/ 1 h 155"/>
                <a:gd name="T72" fmla="*/ 1 w 106"/>
                <a:gd name="T73" fmla="*/ 1 h 155"/>
                <a:gd name="T74" fmla="*/ 1 w 106"/>
                <a:gd name="T75" fmla="*/ 1 h 155"/>
                <a:gd name="T76" fmla="*/ 1 w 106"/>
                <a:gd name="T77" fmla="*/ 1 h 155"/>
                <a:gd name="T78" fmla="*/ 1 w 106"/>
                <a:gd name="T79" fmla="*/ 1 h 155"/>
                <a:gd name="T80" fmla="*/ 1 w 106"/>
                <a:gd name="T81" fmla="*/ 1 h 155"/>
                <a:gd name="T82" fmla="*/ 1 w 106"/>
                <a:gd name="T83" fmla="*/ 1 h 155"/>
                <a:gd name="T84" fmla="*/ 1 w 106"/>
                <a:gd name="T85" fmla="*/ 1 h 155"/>
                <a:gd name="T86" fmla="*/ 1 w 106"/>
                <a:gd name="T87" fmla="*/ 1 h 155"/>
                <a:gd name="T88" fmla="*/ 1 w 106"/>
                <a:gd name="T89" fmla="*/ 1 h 155"/>
                <a:gd name="T90" fmla="*/ 1 w 106"/>
                <a:gd name="T91" fmla="*/ 1 h 155"/>
                <a:gd name="T92" fmla="*/ 1 w 106"/>
                <a:gd name="T93" fmla="*/ 1 h 155"/>
                <a:gd name="T94" fmla="*/ 1 w 106"/>
                <a:gd name="T95" fmla="*/ 1 h 155"/>
                <a:gd name="T96" fmla="*/ 1 w 106"/>
                <a:gd name="T97" fmla="*/ 1 h 155"/>
                <a:gd name="T98" fmla="*/ 1 w 106"/>
                <a:gd name="T99" fmla="*/ 1 h 155"/>
                <a:gd name="T100" fmla="*/ 1 w 106"/>
                <a:gd name="T101" fmla="*/ 1 h 155"/>
                <a:gd name="T102" fmla="*/ 1 w 106"/>
                <a:gd name="T103" fmla="*/ 1 h 155"/>
                <a:gd name="T104" fmla="*/ 1 w 106"/>
                <a:gd name="T105" fmla="*/ 1 h 155"/>
                <a:gd name="T106" fmla="*/ 1 w 106"/>
                <a:gd name="T107" fmla="*/ 1 h 155"/>
                <a:gd name="T108" fmla="*/ 1 w 106"/>
                <a:gd name="T109" fmla="*/ 1 h 155"/>
                <a:gd name="T110" fmla="*/ 1 w 106"/>
                <a:gd name="T111" fmla="*/ 1 h 155"/>
                <a:gd name="T112" fmla="*/ 1 w 106"/>
                <a:gd name="T113" fmla="*/ 1 h 155"/>
                <a:gd name="T114" fmla="*/ 1 w 106"/>
                <a:gd name="T115" fmla="*/ 1 h 155"/>
                <a:gd name="T116" fmla="*/ 1 w 106"/>
                <a:gd name="T117" fmla="*/ 1 h 155"/>
                <a:gd name="T118" fmla="*/ 1 w 106"/>
                <a:gd name="T119" fmla="*/ 1 h 155"/>
                <a:gd name="T120" fmla="*/ 0 w 106"/>
                <a:gd name="T121" fmla="*/ 1 h 15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06"/>
                <a:gd name="T184" fmla="*/ 0 h 155"/>
                <a:gd name="T185" fmla="*/ 106 w 106"/>
                <a:gd name="T186" fmla="*/ 155 h 15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06" h="155">
                  <a:moveTo>
                    <a:pt x="0" y="34"/>
                  </a:moveTo>
                  <a:lnTo>
                    <a:pt x="1" y="32"/>
                  </a:lnTo>
                  <a:lnTo>
                    <a:pt x="6" y="29"/>
                  </a:lnTo>
                  <a:lnTo>
                    <a:pt x="13" y="23"/>
                  </a:lnTo>
                  <a:lnTo>
                    <a:pt x="22" y="18"/>
                  </a:lnTo>
                  <a:lnTo>
                    <a:pt x="29" y="12"/>
                  </a:lnTo>
                  <a:lnTo>
                    <a:pt x="37" y="6"/>
                  </a:lnTo>
                  <a:lnTo>
                    <a:pt x="43" y="3"/>
                  </a:lnTo>
                  <a:lnTo>
                    <a:pt x="47" y="0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65" y="1"/>
                  </a:lnTo>
                  <a:lnTo>
                    <a:pt x="72" y="4"/>
                  </a:lnTo>
                  <a:lnTo>
                    <a:pt x="79" y="6"/>
                  </a:lnTo>
                  <a:lnTo>
                    <a:pt x="85" y="9"/>
                  </a:lnTo>
                  <a:lnTo>
                    <a:pt x="91" y="10"/>
                  </a:lnTo>
                  <a:lnTo>
                    <a:pt x="93" y="13"/>
                  </a:lnTo>
                  <a:lnTo>
                    <a:pt x="96" y="23"/>
                  </a:lnTo>
                  <a:lnTo>
                    <a:pt x="102" y="38"/>
                  </a:lnTo>
                  <a:lnTo>
                    <a:pt x="105" y="54"/>
                  </a:lnTo>
                  <a:lnTo>
                    <a:pt x="106" y="65"/>
                  </a:lnTo>
                  <a:lnTo>
                    <a:pt x="100" y="77"/>
                  </a:lnTo>
                  <a:lnTo>
                    <a:pt x="90" y="93"/>
                  </a:lnTo>
                  <a:lnTo>
                    <a:pt x="78" y="109"/>
                  </a:lnTo>
                  <a:lnTo>
                    <a:pt x="71" y="116"/>
                  </a:lnTo>
                  <a:lnTo>
                    <a:pt x="66" y="122"/>
                  </a:lnTo>
                  <a:lnTo>
                    <a:pt x="57" y="130"/>
                  </a:lnTo>
                  <a:lnTo>
                    <a:pt x="49" y="136"/>
                  </a:lnTo>
                  <a:lnTo>
                    <a:pt x="46" y="139"/>
                  </a:lnTo>
                  <a:lnTo>
                    <a:pt x="46" y="142"/>
                  </a:lnTo>
                  <a:lnTo>
                    <a:pt x="44" y="146"/>
                  </a:lnTo>
                  <a:lnTo>
                    <a:pt x="41" y="152"/>
                  </a:lnTo>
                  <a:lnTo>
                    <a:pt x="34" y="155"/>
                  </a:lnTo>
                  <a:lnTo>
                    <a:pt x="25" y="155"/>
                  </a:lnTo>
                  <a:lnTo>
                    <a:pt x="18" y="155"/>
                  </a:lnTo>
                  <a:lnTo>
                    <a:pt x="12" y="153"/>
                  </a:lnTo>
                  <a:lnTo>
                    <a:pt x="9" y="153"/>
                  </a:lnTo>
                  <a:lnTo>
                    <a:pt x="23" y="146"/>
                  </a:lnTo>
                  <a:lnTo>
                    <a:pt x="37" y="128"/>
                  </a:lnTo>
                  <a:lnTo>
                    <a:pt x="40" y="127"/>
                  </a:lnTo>
                  <a:lnTo>
                    <a:pt x="49" y="121"/>
                  </a:lnTo>
                  <a:lnTo>
                    <a:pt x="57" y="114"/>
                  </a:lnTo>
                  <a:lnTo>
                    <a:pt x="63" y="108"/>
                  </a:lnTo>
                  <a:lnTo>
                    <a:pt x="69" y="99"/>
                  </a:lnTo>
                  <a:lnTo>
                    <a:pt x="77" y="85"/>
                  </a:lnTo>
                  <a:lnTo>
                    <a:pt x="81" y="74"/>
                  </a:lnTo>
                  <a:lnTo>
                    <a:pt x="84" y="68"/>
                  </a:lnTo>
                  <a:lnTo>
                    <a:pt x="85" y="63"/>
                  </a:lnTo>
                  <a:lnTo>
                    <a:pt x="88" y="53"/>
                  </a:lnTo>
                  <a:lnTo>
                    <a:pt x="90" y="43"/>
                  </a:lnTo>
                  <a:lnTo>
                    <a:pt x="90" y="35"/>
                  </a:lnTo>
                  <a:lnTo>
                    <a:pt x="85" y="31"/>
                  </a:lnTo>
                  <a:lnTo>
                    <a:pt x="82" y="23"/>
                  </a:lnTo>
                  <a:lnTo>
                    <a:pt x="79" y="19"/>
                  </a:lnTo>
                  <a:lnTo>
                    <a:pt x="78" y="16"/>
                  </a:lnTo>
                  <a:lnTo>
                    <a:pt x="60" y="15"/>
                  </a:lnTo>
                  <a:lnTo>
                    <a:pt x="46" y="32"/>
                  </a:lnTo>
                  <a:lnTo>
                    <a:pt x="22" y="57"/>
                  </a:lnTo>
                  <a:lnTo>
                    <a:pt x="32" y="32"/>
                  </a:lnTo>
                  <a:lnTo>
                    <a:pt x="47" y="12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44" name="Freeform 44"/>
            <p:cNvSpPr/>
            <p:nvPr/>
          </p:nvSpPr>
          <p:spPr bwMode="auto">
            <a:xfrm>
              <a:off x="4866" y="1786"/>
              <a:ext cx="115" cy="154"/>
            </a:xfrm>
            <a:custGeom>
              <a:avLst/>
              <a:gdLst>
                <a:gd name="T0" fmla="*/ 1 w 230"/>
                <a:gd name="T1" fmla="*/ 1 h 307"/>
                <a:gd name="T2" fmla="*/ 1 w 230"/>
                <a:gd name="T3" fmla="*/ 1 h 307"/>
                <a:gd name="T4" fmla="*/ 1 w 230"/>
                <a:gd name="T5" fmla="*/ 1 h 307"/>
                <a:gd name="T6" fmla="*/ 1 w 230"/>
                <a:gd name="T7" fmla="*/ 1 h 307"/>
                <a:gd name="T8" fmla="*/ 1 w 230"/>
                <a:gd name="T9" fmla="*/ 1 h 307"/>
                <a:gd name="T10" fmla="*/ 1 w 230"/>
                <a:gd name="T11" fmla="*/ 1 h 307"/>
                <a:gd name="T12" fmla="*/ 1 w 230"/>
                <a:gd name="T13" fmla="*/ 1 h 307"/>
                <a:gd name="T14" fmla="*/ 1 w 230"/>
                <a:gd name="T15" fmla="*/ 1 h 307"/>
                <a:gd name="T16" fmla="*/ 1 w 230"/>
                <a:gd name="T17" fmla="*/ 1 h 307"/>
                <a:gd name="T18" fmla="*/ 1 w 230"/>
                <a:gd name="T19" fmla="*/ 1 h 307"/>
                <a:gd name="T20" fmla="*/ 1 w 230"/>
                <a:gd name="T21" fmla="*/ 1 h 307"/>
                <a:gd name="T22" fmla="*/ 1 w 230"/>
                <a:gd name="T23" fmla="*/ 1 h 307"/>
                <a:gd name="T24" fmla="*/ 1 w 230"/>
                <a:gd name="T25" fmla="*/ 1 h 307"/>
                <a:gd name="T26" fmla="*/ 1 w 230"/>
                <a:gd name="T27" fmla="*/ 1 h 307"/>
                <a:gd name="T28" fmla="*/ 1 w 230"/>
                <a:gd name="T29" fmla="*/ 1 h 307"/>
                <a:gd name="T30" fmla="*/ 1 w 230"/>
                <a:gd name="T31" fmla="*/ 1 h 307"/>
                <a:gd name="T32" fmla="*/ 1 w 230"/>
                <a:gd name="T33" fmla="*/ 1 h 307"/>
                <a:gd name="T34" fmla="*/ 1 w 230"/>
                <a:gd name="T35" fmla="*/ 1 h 307"/>
                <a:gd name="T36" fmla="*/ 1 w 230"/>
                <a:gd name="T37" fmla="*/ 1 h 307"/>
                <a:gd name="T38" fmla="*/ 1 w 230"/>
                <a:gd name="T39" fmla="*/ 1 h 307"/>
                <a:gd name="T40" fmla="*/ 1 w 230"/>
                <a:gd name="T41" fmla="*/ 1 h 307"/>
                <a:gd name="T42" fmla="*/ 1 w 230"/>
                <a:gd name="T43" fmla="*/ 1 h 307"/>
                <a:gd name="T44" fmla="*/ 1 w 230"/>
                <a:gd name="T45" fmla="*/ 1 h 307"/>
                <a:gd name="T46" fmla="*/ 1 w 230"/>
                <a:gd name="T47" fmla="*/ 1 h 307"/>
                <a:gd name="T48" fmla="*/ 1 w 230"/>
                <a:gd name="T49" fmla="*/ 1 h 307"/>
                <a:gd name="T50" fmla="*/ 1 w 230"/>
                <a:gd name="T51" fmla="*/ 1 h 307"/>
                <a:gd name="T52" fmla="*/ 1 w 230"/>
                <a:gd name="T53" fmla="*/ 1 h 307"/>
                <a:gd name="T54" fmla="*/ 1 w 230"/>
                <a:gd name="T55" fmla="*/ 1 h 307"/>
                <a:gd name="T56" fmla="*/ 1 w 230"/>
                <a:gd name="T57" fmla="*/ 1 h 307"/>
                <a:gd name="T58" fmla="*/ 1 w 230"/>
                <a:gd name="T59" fmla="*/ 1 h 307"/>
                <a:gd name="T60" fmla="*/ 1 w 230"/>
                <a:gd name="T61" fmla="*/ 1 h 307"/>
                <a:gd name="T62" fmla="*/ 1 w 230"/>
                <a:gd name="T63" fmla="*/ 1 h 307"/>
                <a:gd name="T64" fmla="*/ 1 w 230"/>
                <a:gd name="T65" fmla="*/ 1 h 307"/>
                <a:gd name="T66" fmla="*/ 1 w 230"/>
                <a:gd name="T67" fmla="*/ 1 h 307"/>
                <a:gd name="T68" fmla="*/ 1 w 230"/>
                <a:gd name="T69" fmla="*/ 1 h 307"/>
                <a:gd name="T70" fmla="*/ 1 w 230"/>
                <a:gd name="T71" fmla="*/ 1 h 307"/>
                <a:gd name="T72" fmla="*/ 1 w 230"/>
                <a:gd name="T73" fmla="*/ 1 h 307"/>
                <a:gd name="T74" fmla="*/ 1 w 230"/>
                <a:gd name="T75" fmla="*/ 1 h 307"/>
                <a:gd name="T76" fmla="*/ 1 w 230"/>
                <a:gd name="T77" fmla="*/ 1 h 307"/>
                <a:gd name="T78" fmla="*/ 1 w 230"/>
                <a:gd name="T79" fmla="*/ 1 h 307"/>
                <a:gd name="T80" fmla="*/ 1 w 230"/>
                <a:gd name="T81" fmla="*/ 1 h 307"/>
                <a:gd name="T82" fmla="*/ 1 w 230"/>
                <a:gd name="T83" fmla="*/ 1 h 307"/>
                <a:gd name="T84" fmla="*/ 1 w 230"/>
                <a:gd name="T85" fmla="*/ 1 h 307"/>
                <a:gd name="T86" fmla="*/ 1 w 230"/>
                <a:gd name="T87" fmla="*/ 1 h 307"/>
                <a:gd name="T88" fmla="*/ 1 w 230"/>
                <a:gd name="T89" fmla="*/ 1 h 307"/>
                <a:gd name="T90" fmla="*/ 1 w 230"/>
                <a:gd name="T91" fmla="*/ 1 h 307"/>
                <a:gd name="T92" fmla="*/ 1 w 230"/>
                <a:gd name="T93" fmla="*/ 0 h 307"/>
                <a:gd name="T94" fmla="*/ 1 w 230"/>
                <a:gd name="T95" fmla="*/ 0 h 307"/>
                <a:gd name="T96" fmla="*/ 1 w 230"/>
                <a:gd name="T97" fmla="*/ 1 h 307"/>
                <a:gd name="T98" fmla="*/ 1 w 230"/>
                <a:gd name="T99" fmla="*/ 1 h 307"/>
                <a:gd name="T100" fmla="*/ 0 w 230"/>
                <a:gd name="T101" fmla="*/ 1 h 307"/>
                <a:gd name="T102" fmla="*/ 1 w 230"/>
                <a:gd name="T103" fmla="*/ 1 h 30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30"/>
                <a:gd name="T157" fmla="*/ 0 h 307"/>
                <a:gd name="T158" fmla="*/ 230 w 230"/>
                <a:gd name="T159" fmla="*/ 307 h 30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30" h="307">
                  <a:moveTo>
                    <a:pt x="20" y="20"/>
                  </a:moveTo>
                  <a:lnTo>
                    <a:pt x="21" y="20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51" y="20"/>
                  </a:lnTo>
                  <a:lnTo>
                    <a:pt x="61" y="19"/>
                  </a:lnTo>
                  <a:lnTo>
                    <a:pt x="71" y="19"/>
                  </a:lnTo>
                  <a:lnTo>
                    <a:pt x="80" y="19"/>
                  </a:lnTo>
                  <a:lnTo>
                    <a:pt x="87" y="19"/>
                  </a:lnTo>
                  <a:lnTo>
                    <a:pt x="93" y="20"/>
                  </a:lnTo>
                  <a:lnTo>
                    <a:pt x="98" y="20"/>
                  </a:lnTo>
                  <a:lnTo>
                    <a:pt x="101" y="22"/>
                  </a:lnTo>
                  <a:lnTo>
                    <a:pt x="102" y="22"/>
                  </a:lnTo>
                  <a:lnTo>
                    <a:pt x="121" y="32"/>
                  </a:lnTo>
                  <a:lnTo>
                    <a:pt x="149" y="54"/>
                  </a:lnTo>
                  <a:lnTo>
                    <a:pt x="179" y="67"/>
                  </a:lnTo>
                  <a:lnTo>
                    <a:pt x="210" y="82"/>
                  </a:lnTo>
                  <a:lnTo>
                    <a:pt x="217" y="119"/>
                  </a:lnTo>
                  <a:lnTo>
                    <a:pt x="213" y="127"/>
                  </a:lnTo>
                  <a:lnTo>
                    <a:pt x="208" y="138"/>
                  </a:lnTo>
                  <a:lnTo>
                    <a:pt x="199" y="162"/>
                  </a:lnTo>
                  <a:lnTo>
                    <a:pt x="191" y="187"/>
                  </a:lnTo>
                  <a:lnTo>
                    <a:pt x="185" y="200"/>
                  </a:lnTo>
                  <a:lnTo>
                    <a:pt x="180" y="203"/>
                  </a:lnTo>
                  <a:lnTo>
                    <a:pt x="176" y="209"/>
                  </a:lnTo>
                  <a:lnTo>
                    <a:pt x="173" y="217"/>
                  </a:lnTo>
                  <a:lnTo>
                    <a:pt x="179" y="230"/>
                  </a:lnTo>
                  <a:lnTo>
                    <a:pt x="189" y="243"/>
                  </a:lnTo>
                  <a:lnTo>
                    <a:pt x="198" y="253"/>
                  </a:lnTo>
                  <a:lnTo>
                    <a:pt x="204" y="261"/>
                  </a:lnTo>
                  <a:lnTo>
                    <a:pt x="205" y="262"/>
                  </a:lnTo>
                  <a:lnTo>
                    <a:pt x="205" y="280"/>
                  </a:lnTo>
                  <a:lnTo>
                    <a:pt x="201" y="307"/>
                  </a:lnTo>
                  <a:lnTo>
                    <a:pt x="230" y="301"/>
                  </a:lnTo>
                  <a:lnTo>
                    <a:pt x="216" y="293"/>
                  </a:lnTo>
                  <a:lnTo>
                    <a:pt x="225" y="264"/>
                  </a:lnTo>
                  <a:lnTo>
                    <a:pt x="214" y="245"/>
                  </a:lnTo>
                  <a:lnTo>
                    <a:pt x="197" y="224"/>
                  </a:lnTo>
                  <a:lnTo>
                    <a:pt x="191" y="208"/>
                  </a:lnTo>
                  <a:lnTo>
                    <a:pt x="205" y="175"/>
                  </a:lnTo>
                  <a:lnTo>
                    <a:pt x="216" y="141"/>
                  </a:lnTo>
                  <a:lnTo>
                    <a:pt x="225" y="115"/>
                  </a:lnTo>
                  <a:lnTo>
                    <a:pt x="216" y="72"/>
                  </a:lnTo>
                  <a:lnTo>
                    <a:pt x="183" y="51"/>
                  </a:lnTo>
                  <a:lnTo>
                    <a:pt x="146" y="36"/>
                  </a:lnTo>
                  <a:lnTo>
                    <a:pt x="123" y="22"/>
                  </a:lnTo>
                  <a:lnTo>
                    <a:pt x="99" y="0"/>
                  </a:lnTo>
                  <a:lnTo>
                    <a:pt x="68" y="0"/>
                  </a:lnTo>
                  <a:lnTo>
                    <a:pt x="36" y="6"/>
                  </a:lnTo>
                  <a:lnTo>
                    <a:pt x="14" y="16"/>
                  </a:lnTo>
                  <a:lnTo>
                    <a:pt x="0" y="20"/>
                  </a:lnTo>
                  <a:lnTo>
                    <a:pt x="20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45" name="Freeform 45"/>
            <p:cNvSpPr/>
            <p:nvPr/>
          </p:nvSpPr>
          <p:spPr bwMode="auto">
            <a:xfrm>
              <a:off x="5018" y="1967"/>
              <a:ext cx="22" cy="16"/>
            </a:xfrm>
            <a:custGeom>
              <a:avLst/>
              <a:gdLst>
                <a:gd name="T0" fmla="*/ 0 w 46"/>
                <a:gd name="T1" fmla="*/ 0 h 33"/>
                <a:gd name="T2" fmla="*/ 0 w 46"/>
                <a:gd name="T3" fmla="*/ 0 h 33"/>
                <a:gd name="T4" fmla="*/ 0 w 46"/>
                <a:gd name="T5" fmla="*/ 0 h 33"/>
                <a:gd name="T6" fmla="*/ 0 w 46"/>
                <a:gd name="T7" fmla="*/ 0 h 33"/>
                <a:gd name="T8" fmla="*/ 0 w 46"/>
                <a:gd name="T9" fmla="*/ 0 h 33"/>
                <a:gd name="T10" fmla="*/ 0 w 46"/>
                <a:gd name="T11" fmla="*/ 0 h 33"/>
                <a:gd name="T12" fmla="*/ 0 w 46"/>
                <a:gd name="T13" fmla="*/ 0 h 33"/>
                <a:gd name="T14" fmla="*/ 0 w 46"/>
                <a:gd name="T15" fmla="*/ 0 h 33"/>
                <a:gd name="T16" fmla="*/ 0 w 46"/>
                <a:gd name="T17" fmla="*/ 0 h 33"/>
                <a:gd name="T18" fmla="*/ 0 w 46"/>
                <a:gd name="T19" fmla="*/ 0 h 33"/>
                <a:gd name="T20" fmla="*/ 0 w 46"/>
                <a:gd name="T21" fmla="*/ 0 h 33"/>
                <a:gd name="T22" fmla="*/ 0 w 46"/>
                <a:gd name="T23" fmla="*/ 0 h 33"/>
                <a:gd name="T24" fmla="*/ 0 w 46"/>
                <a:gd name="T25" fmla="*/ 0 h 33"/>
                <a:gd name="T26" fmla="*/ 0 w 46"/>
                <a:gd name="T27" fmla="*/ 0 h 33"/>
                <a:gd name="T28" fmla="*/ 0 w 46"/>
                <a:gd name="T29" fmla="*/ 0 h 3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33"/>
                <a:gd name="T47" fmla="*/ 46 w 46"/>
                <a:gd name="T48" fmla="*/ 33 h 3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33">
                  <a:moveTo>
                    <a:pt x="46" y="0"/>
                  </a:moveTo>
                  <a:lnTo>
                    <a:pt x="24" y="24"/>
                  </a:lnTo>
                  <a:lnTo>
                    <a:pt x="11" y="15"/>
                  </a:lnTo>
                  <a:lnTo>
                    <a:pt x="5" y="13"/>
                  </a:lnTo>
                  <a:lnTo>
                    <a:pt x="0" y="16"/>
                  </a:lnTo>
                  <a:lnTo>
                    <a:pt x="13" y="27"/>
                  </a:lnTo>
                  <a:lnTo>
                    <a:pt x="13" y="28"/>
                  </a:lnTo>
                  <a:lnTo>
                    <a:pt x="15" y="30"/>
                  </a:lnTo>
                  <a:lnTo>
                    <a:pt x="16" y="31"/>
                  </a:lnTo>
                  <a:lnTo>
                    <a:pt x="19" y="33"/>
                  </a:lnTo>
                  <a:lnTo>
                    <a:pt x="24" y="33"/>
                  </a:lnTo>
                  <a:lnTo>
                    <a:pt x="27" y="31"/>
                  </a:lnTo>
                  <a:lnTo>
                    <a:pt x="28" y="3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46" name="Freeform 46"/>
            <p:cNvSpPr/>
            <p:nvPr/>
          </p:nvSpPr>
          <p:spPr bwMode="auto">
            <a:xfrm>
              <a:off x="4852" y="1930"/>
              <a:ext cx="18" cy="7"/>
            </a:xfrm>
            <a:custGeom>
              <a:avLst/>
              <a:gdLst>
                <a:gd name="T0" fmla="*/ 0 w 35"/>
                <a:gd name="T1" fmla="*/ 1 h 14"/>
                <a:gd name="T2" fmla="*/ 1 w 35"/>
                <a:gd name="T3" fmla="*/ 1 h 14"/>
                <a:gd name="T4" fmla="*/ 1 w 35"/>
                <a:gd name="T5" fmla="*/ 0 h 14"/>
                <a:gd name="T6" fmla="*/ 1 w 35"/>
                <a:gd name="T7" fmla="*/ 1 h 14"/>
                <a:gd name="T8" fmla="*/ 0 w 35"/>
                <a:gd name="T9" fmla="*/ 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14"/>
                <a:gd name="T17" fmla="*/ 35 w 35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14">
                  <a:moveTo>
                    <a:pt x="0" y="3"/>
                  </a:moveTo>
                  <a:lnTo>
                    <a:pt x="16" y="5"/>
                  </a:lnTo>
                  <a:lnTo>
                    <a:pt x="35" y="0"/>
                  </a:lnTo>
                  <a:lnTo>
                    <a:pt x="12" y="1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47" name="Freeform 47"/>
            <p:cNvSpPr/>
            <p:nvPr/>
          </p:nvSpPr>
          <p:spPr bwMode="auto">
            <a:xfrm>
              <a:off x="4962" y="1983"/>
              <a:ext cx="34" cy="32"/>
            </a:xfrm>
            <a:custGeom>
              <a:avLst/>
              <a:gdLst>
                <a:gd name="T0" fmla="*/ 1 w 67"/>
                <a:gd name="T1" fmla="*/ 0 h 63"/>
                <a:gd name="T2" fmla="*/ 1 w 67"/>
                <a:gd name="T3" fmla="*/ 1 h 63"/>
                <a:gd name="T4" fmla="*/ 1 w 67"/>
                <a:gd name="T5" fmla="*/ 1 h 63"/>
                <a:gd name="T6" fmla="*/ 1 w 67"/>
                <a:gd name="T7" fmla="*/ 1 h 63"/>
                <a:gd name="T8" fmla="*/ 1 w 67"/>
                <a:gd name="T9" fmla="*/ 1 h 63"/>
                <a:gd name="T10" fmla="*/ 1 w 67"/>
                <a:gd name="T11" fmla="*/ 1 h 63"/>
                <a:gd name="T12" fmla="*/ 1 w 67"/>
                <a:gd name="T13" fmla="*/ 1 h 63"/>
                <a:gd name="T14" fmla="*/ 1 w 67"/>
                <a:gd name="T15" fmla="*/ 1 h 63"/>
                <a:gd name="T16" fmla="*/ 0 w 67"/>
                <a:gd name="T17" fmla="*/ 1 h 63"/>
                <a:gd name="T18" fmla="*/ 1 w 67"/>
                <a:gd name="T19" fmla="*/ 1 h 63"/>
                <a:gd name="T20" fmla="*/ 1 w 67"/>
                <a:gd name="T21" fmla="*/ 1 h 63"/>
                <a:gd name="T22" fmla="*/ 1 w 67"/>
                <a:gd name="T23" fmla="*/ 0 h 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7"/>
                <a:gd name="T37" fmla="*/ 0 h 63"/>
                <a:gd name="T38" fmla="*/ 67 w 67"/>
                <a:gd name="T39" fmla="*/ 63 h 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7" h="63">
                  <a:moveTo>
                    <a:pt x="56" y="0"/>
                  </a:moveTo>
                  <a:lnTo>
                    <a:pt x="54" y="4"/>
                  </a:lnTo>
                  <a:lnTo>
                    <a:pt x="51" y="13"/>
                  </a:lnTo>
                  <a:lnTo>
                    <a:pt x="47" y="22"/>
                  </a:lnTo>
                  <a:lnTo>
                    <a:pt x="42" y="26"/>
                  </a:lnTo>
                  <a:lnTo>
                    <a:pt x="34" y="34"/>
                  </a:lnTo>
                  <a:lnTo>
                    <a:pt x="19" y="45"/>
                  </a:lnTo>
                  <a:lnTo>
                    <a:pt x="5" y="57"/>
                  </a:lnTo>
                  <a:lnTo>
                    <a:pt x="0" y="63"/>
                  </a:lnTo>
                  <a:lnTo>
                    <a:pt x="62" y="34"/>
                  </a:lnTo>
                  <a:lnTo>
                    <a:pt x="67" y="1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48" name="Freeform 48"/>
            <p:cNvSpPr/>
            <p:nvPr/>
          </p:nvSpPr>
          <p:spPr bwMode="auto">
            <a:xfrm>
              <a:off x="5104" y="2479"/>
              <a:ext cx="149" cy="372"/>
            </a:xfrm>
            <a:custGeom>
              <a:avLst/>
              <a:gdLst>
                <a:gd name="T0" fmla="*/ 0 w 298"/>
                <a:gd name="T1" fmla="*/ 1 h 744"/>
                <a:gd name="T2" fmla="*/ 1 w 298"/>
                <a:gd name="T3" fmla="*/ 1 h 744"/>
                <a:gd name="T4" fmla="*/ 1 w 298"/>
                <a:gd name="T5" fmla="*/ 1 h 744"/>
                <a:gd name="T6" fmla="*/ 1 w 298"/>
                <a:gd name="T7" fmla="*/ 1 h 744"/>
                <a:gd name="T8" fmla="*/ 1 w 298"/>
                <a:gd name="T9" fmla="*/ 1 h 744"/>
                <a:gd name="T10" fmla="*/ 1 w 298"/>
                <a:gd name="T11" fmla="*/ 1 h 744"/>
                <a:gd name="T12" fmla="*/ 1 w 298"/>
                <a:gd name="T13" fmla="*/ 1 h 744"/>
                <a:gd name="T14" fmla="*/ 1 w 298"/>
                <a:gd name="T15" fmla="*/ 1 h 744"/>
                <a:gd name="T16" fmla="*/ 1 w 298"/>
                <a:gd name="T17" fmla="*/ 1 h 744"/>
                <a:gd name="T18" fmla="*/ 1 w 298"/>
                <a:gd name="T19" fmla="*/ 1 h 744"/>
                <a:gd name="T20" fmla="*/ 1 w 298"/>
                <a:gd name="T21" fmla="*/ 1 h 744"/>
                <a:gd name="T22" fmla="*/ 1 w 298"/>
                <a:gd name="T23" fmla="*/ 1 h 744"/>
                <a:gd name="T24" fmla="*/ 1 w 298"/>
                <a:gd name="T25" fmla="*/ 0 h 744"/>
                <a:gd name="T26" fmla="*/ 1 w 298"/>
                <a:gd name="T27" fmla="*/ 1 h 744"/>
                <a:gd name="T28" fmla="*/ 1 w 298"/>
                <a:gd name="T29" fmla="*/ 1 h 744"/>
                <a:gd name="T30" fmla="*/ 1 w 298"/>
                <a:gd name="T31" fmla="*/ 1 h 744"/>
                <a:gd name="T32" fmla="*/ 1 w 298"/>
                <a:gd name="T33" fmla="*/ 1 h 744"/>
                <a:gd name="T34" fmla="*/ 1 w 298"/>
                <a:gd name="T35" fmla="*/ 1 h 744"/>
                <a:gd name="T36" fmla="*/ 1 w 298"/>
                <a:gd name="T37" fmla="*/ 1 h 744"/>
                <a:gd name="T38" fmla="*/ 1 w 298"/>
                <a:gd name="T39" fmla="*/ 1 h 744"/>
                <a:gd name="T40" fmla="*/ 1 w 298"/>
                <a:gd name="T41" fmla="*/ 1 h 744"/>
                <a:gd name="T42" fmla="*/ 1 w 298"/>
                <a:gd name="T43" fmla="*/ 1 h 744"/>
                <a:gd name="T44" fmla="*/ 1 w 298"/>
                <a:gd name="T45" fmla="*/ 1 h 744"/>
                <a:gd name="T46" fmla="*/ 1 w 298"/>
                <a:gd name="T47" fmla="*/ 1 h 744"/>
                <a:gd name="T48" fmla="*/ 0 w 298"/>
                <a:gd name="T49" fmla="*/ 1 h 7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98"/>
                <a:gd name="T76" fmla="*/ 0 h 744"/>
                <a:gd name="T77" fmla="*/ 298 w 298"/>
                <a:gd name="T78" fmla="*/ 744 h 74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98" h="744">
                  <a:moveTo>
                    <a:pt x="0" y="744"/>
                  </a:moveTo>
                  <a:lnTo>
                    <a:pt x="6" y="709"/>
                  </a:lnTo>
                  <a:lnTo>
                    <a:pt x="20" y="632"/>
                  </a:lnTo>
                  <a:lnTo>
                    <a:pt x="35" y="550"/>
                  </a:lnTo>
                  <a:lnTo>
                    <a:pt x="41" y="504"/>
                  </a:lnTo>
                  <a:lnTo>
                    <a:pt x="43" y="474"/>
                  </a:lnTo>
                  <a:lnTo>
                    <a:pt x="44" y="430"/>
                  </a:lnTo>
                  <a:lnTo>
                    <a:pt x="45" y="390"/>
                  </a:lnTo>
                  <a:lnTo>
                    <a:pt x="47" y="372"/>
                  </a:lnTo>
                  <a:lnTo>
                    <a:pt x="88" y="284"/>
                  </a:lnTo>
                  <a:lnTo>
                    <a:pt x="110" y="153"/>
                  </a:lnTo>
                  <a:lnTo>
                    <a:pt x="104" y="105"/>
                  </a:lnTo>
                  <a:lnTo>
                    <a:pt x="104" y="0"/>
                  </a:lnTo>
                  <a:lnTo>
                    <a:pt x="141" y="132"/>
                  </a:lnTo>
                  <a:lnTo>
                    <a:pt x="183" y="105"/>
                  </a:lnTo>
                  <a:lnTo>
                    <a:pt x="125" y="163"/>
                  </a:lnTo>
                  <a:lnTo>
                    <a:pt x="131" y="200"/>
                  </a:lnTo>
                  <a:lnTo>
                    <a:pt x="225" y="179"/>
                  </a:lnTo>
                  <a:lnTo>
                    <a:pt x="298" y="189"/>
                  </a:lnTo>
                  <a:lnTo>
                    <a:pt x="183" y="204"/>
                  </a:lnTo>
                  <a:lnTo>
                    <a:pt x="131" y="247"/>
                  </a:lnTo>
                  <a:lnTo>
                    <a:pt x="115" y="315"/>
                  </a:lnTo>
                  <a:lnTo>
                    <a:pt x="78" y="352"/>
                  </a:lnTo>
                  <a:lnTo>
                    <a:pt x="68" y="545"/>
                  </a:lnTo>
                  <a:lnTo>
                    <a:pt x="0" y="7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49" name="Freeform 49"/>
            <p:cNvSpPr/>
            <p:nvPr/>
          </p:nvSpPr>
          <p:spPr bwMode="auto">
            <a:xfrm>
              <a:off x="5172" y="2183"/>
              <a:ext cx="55" cy="152"/>
            </a:xfrm>
            <a:custGeom>
              <a:avLst/>
              <a:gdLst>
                <a:gd name="T0" fmla="*/ 0 w 111"/>
                <a:gd name="T1" fmla="*/ 0 h 304"/>
                <a:gd name="T2" fmla="*/ 0 w 111"/>
                <a:gd name="T3" fmla="*/ 1 h 304"/>
                <a:gd name="T4" fmla="*/ 0 w 111"/>
                <a:gd name="T5" fmla="*/ 1 h 304"/>
                <a:gd name="T6" fmla="*/ 0 w 111"/>
                <a:gd name="T7" fmla="*/ 1 h 304"/>
                <a:gd name="T8" fmla="*/ 0 w 111"/>
                <a:gd name="T9" fmla="*/ 1 h 304"/>
                <a:gd name="T10" fmla="*/ 0 w 111"/>
                <a:gd name="T11" fmla="*/ 0 h 3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1"/>
                <a:gd name="T19" fmla="*/ 0 h 304"/>
                <a:gd name="T20" fmla="*/ 111 w 111"/>
                <a:gd name="T21" fmla="*/ 304 h 3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1" h="304">
                  <a:moveTo>
                    <a:pt x="111" y="0"/>
                  </a:moveTo>
                  <a:lnTo>
                    <a:pt x="54" y="63"/>
                  </a:lnTo>
                  <a:lnTo>
                    <a:pt x="0" y="304"/>
                  </a:lnTo>
                  <a:lnTo>
                    <a:pt x="80" y="90"/>
                  </a:lnTo>
                  <a:lnTo>
                    <a:pt x="111" y="2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0" name="Freeform 50"/>
            <p:cNvSpPr/>
            <p:nvPr/>
          </p:nvSpPr>
          <p:spPr bwMode="auto">
            <a:xfrm>
              <a:off x="4991" y="2396"/>
              <a:ext cx="115" cy="15"/>
            </a:xfrm>
            <a:custGeom>
              <a:avLst/>
              <a:gdLst>
                <a:gd name="T0" fmla="*/ 0 w 230"/>
                <a:gd name="T1" fmla="*/ 0 h 31"/>
                <a:gd name="T2" fmla="*/ 1 w 230"/>
                <a:gd name="T3" fmla="*/ 0 h 31"/>
                <a:gd name="T4" fmla="*/ 1 w 230"/>
                <a:gd name="T5" fmla="*/ 0 h 31"/>
                <a:gd name="T6" fmla="*/ 1 w 230"/>
                <a:gd name="T7" fmla="*/ 0 h 31"/>
                <a:gd name="T8" fmla="*/ 0 w 230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31"/>
                <a:gd name="T17" fmla="*/ 230 w 230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31">
                  <a:moveTo>
                    <a:pt x="0" y="0"/>
                  </a:moveTo>
                  <a:lnTo>
                    <a:pt x="125" y="6"/>
                  </a:lnTo>
                  <a:lnTo>
                    <a:pt x="230" y="10"/>
                  </a:lnTo>
                  <a:lnTo>
                    <a:pt x="173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1" name="Freeform 51"/>
            <p:cNvSpPr/>
            <p:nvPr/>
          </p:nvSpPr>
          <p:spPr bwMode="auto">
            <a:xfrm>
              <a:off x="5018" y="2338"/>
              <a:ext cx="65" cy="61"/>
            </a:xfrm>
            <a:custGeom>
              <a:avLst/>
              <a:gdLst>
                <a:gd name="T0" fmla="*/ 0 w 131"/>
                <a:gd name="T1" fmla="*/ 1 h 121"/>
                <a:gd name="T2" fmla="*/ 0 w 131"/>
                <a:gd name="T3" fmla="*/ 1 h 121"/>
                <a:gd name="T4" fmla="*/ 0 w 131"/>
                <a:gd name="T5" fmla="*/ 1 h 121"/>
                <a:gd name="T6" fmla="*/ 0 w 131"/>
                <a:gd name="T7" fmla="*/ 0 h 121"/>
                <a:gd name="T8" fmla="*/ 0 w 131"/>
                <a:gd name="T9" fmla="*/ 1 h 121"/>
                <a:gd name="T10" fmla="*/ 0 w 131"/>
                <a:gd name="T11" fmla="*/ 1 h 121"/>
                <a:gd name="T12" fmla="*/ 0 w 131"/>
                <a:gd name="T13" fmla="*/ 1 h 121"/>
                <a:gd name="T14" fmla="*/ 0 w 131"/>
                <a:gd name="T15" fmla="*/ 1 h 121"/>
                <a:gd name="T16" fmla="*/ 0 w 131"/>
                <a:gd name="T17" fmla="*/ 1 h 121"/>
                <a:gd name="T18" fmla="*/ 0 w 131"/>
                <a:gd name="T19" fmla="*/ 1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1"/>
                <a:gd name="T31" fmla="*/ 0 h 121"/>
                <a:gd name="T32" fmla="*/ 131 w 131"/>
                <a:gd name="T33" fmla="*/ 121 h 1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1" h="121">
                  <a:moveTo>
                    <a:pt x="0" y="121"/>
                  </a:moveTo>
                  <a:lnTo>
                    <a:pt x="37" y="36"/>
                  </a:lnTo>
                  <a:lnTo>
                    <a:pt x="72" y="63"/>
                  </a:lnTo>
                  <a:lnTo>
                    <a:pt x="131" y="0"/>
                  </a:lnTo>
                  <a:lnTo>
                    <a:pt x="120" y="53"/>
                  </a:lnTo>
                  <a:lnTo>
                    <a:pt x="84" y="84"/>
                  </a:lnTo>
                  <a:lnTo>
                    <a:pt x="52" y="84"/>
                  </a:lnTo>
                  <a:lnTo>
                    <a:pt x="31" y="115"/>
                  </a:lnTo>
                  <a:lnTo>
                    <a:pt x="15" y="115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2" name="Freeform 52"/>
            <p:cNvSpPr/>
            <p:nvPr/>
          </p:nvSpPr>
          <p:spPr bwMode="auto">
            <a:xfrm>
              <a:off x="4913" y="2076"/>
              <a:ext cx="170" cy="437"/>
            </a:xfrm>
            <a:custGeom>
              <a:avLst/>
              <a:gdLst>
                <a:gd name="T0" fmla="*/ 1 w 340"/>
                <a:gd name="T1" fmla="*/ 0 h 875"/>
                <a:gd name="T2" fmla="*/ 1 w 340"/>
                <a:gd name="T3" fmla="*/ 0 h 875"/>
                <a:gd name="T4" fmla="*/ 1 w 340"/>
                <a:gd name="T5" fmla="*/ 0 h 875"/>
                <a:gd name="T6" fmla="*/ 1 w 340"/>
                <a:gd name="T7" fmla="*/ 0 h 875"/>
                <a:gd name="T8" fmla="*/ 1 w 340"/>
                <a:gd name="T9" fmla="*/ 0 h 875"/>
                <a:gd name="T10" fmla="*/ 1 w 340"/>
                <a:gd name="T11" fmla="*/ 0 h 875"/>
                <a:gd name="T12" fmla="*/ 1 w 340"/>
                <a:gd name="T13" fmla="*/ 0 h 875"/>
                <a:gd name="T14" fmla="*/ 0 w 340"/>
                <a:gd name="T15" fmla="*/ 0 h 875"/>
                <a:gd name="T16" fmla="*/ 1 w 340"/>
                <a:gd name="T17" fmla="*/ 0 h 875"/>
                <a:gd name="T18" fmla="*/ 1 w 340"/>
                <a:gd name="T19" fmla="*/ 0 h 875"/>
                <a:gd name="T20" fmla="*/ 1 w 340"/>
                <a:gd name="T21" fmla="*/ 0 h 875"/>
                <a:gd name="T22" fmla="*/ 1 w 340"/>
                <a:gd name="T23" fmla="*/ 0 h 875"/>
                <a:gd name="T24" fmla="*/ 1 w 340"/>
                <a:gd name="T25" fmla="*/ 0 h 875"/>
                <a:gd name="T26" fmla="*/ 1 w 340"/>
                <a:gd name="T27" fmla="*/ 0 h 875"/>
                <a:gd name="T28" fmla="*/ 1 w 340"/>
                <a:gd name="T29" fmla="*/ 0 h 875"/>
                <a:gd name="T30" fmla="*/ 1 w 340"/>
                <a:gd name="T31" fmla="*/ 0 h 875"/>
                <a:gd name="T32" fmla="*/ 1 w 340"/>
                <a:gd name="T33" fmla="*/ 0 h 875"/>
                <a:gd name="T34" fmla="*/ 1 w 340"/>
                <a:gd name="T35" fmla="*/ 0 h 875"/>
                <a:gd name="T36" fmla="*/ 1 w 340"/>
                <a:gd name="T37" fmla="*/ 0 h 875"/>
                <a:gd name="T38" fmla="*/ 1 w 340"/>
                <a:gd name="T39" fmla="*/ 0 h 875"/>
                <a:gd name="T40" fmla="*/ 1 w 340"/>
                <a:gd name="T41" fmla="*/ 0 h 875"/>
                <a:gd name="T42" fmla="*/ 1 w 340"/>
                <a:gd name="T43" fmla="*/ 0 h 875"/>
                <a:gd name="T44" fmla="*/ 1 w 340"/>
                <a:gd name="T45" fmla="*/ 0 h 875"/>
                <a:gd name="T46" fmla="*/ 1 w 340"/>
                <a:gd name="T47" fmla="*/ 0 h 875"/>
                <a:gd name="T48" fmla="*/ 1 w 340"/>
                <a:gd name="T49" fmla="*/ 0 h 875"/>
                <a:gd name="T50" fmla="*/ 1 w 340"/>
                <a:gd name="T51" fmla="*/ 0 h 875"/>
                <a:gd name="T52" fmla="*/ 1 w 340"/>
                <a:gd name="T53" fmla="*/ 0 h 875"/>
                <a:gd name="T54" fmla="*/ 1 w 340"/>
                <a:gd name="T55" fmla="*/ 0 h 875"/>
                <a:gd name="T56" fmla="*/ 1 w 340"/>
                <a:gd name="T57" fmla="*/ 0 h 87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40"/>
                <a:gd name="T88" fmla="*/ 0 h 875"/>
                <a:gd name="T89" fmla="*/ 340 w 340"/>
                <a:gd name="T90" fmla="*/ 875 h 87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40" h="875">
                  <a:moveTo>
                    <a:pt x="332" y="0"/>
                  </a:moveTo>
                  <a:lnTo>
                    <a:pt x="305" y="266"/>
                  </a:lnTo>
                  <a:lnTo>
                    <a:pt x="267" y="295"/>
                  </a:lnTo>
                  <a:lnTo>
                    <a:pt x="220" y="238"/>
                  </a:lnTo>
                  <a:lnTo>
                    <a:pt x="270" y="343"/>
                  </a:lnTo>
                  <a:lnTo>
                    <a:pt x="186" y="477"/>
                  </a:lnTo>
                  <a:lnTo>
                    <a:pt x="20" y="797"/>
                  </a:lnTo>
                  <a:lnTo>
                    <a:pt x="0" y="875"/>
                  </a:lnTo>
                  <a:lnTo>
                    <a:pt x="4" y="867"/>
                  </a:lnTo>
                  <a:lnTo>
                    <a:pt x="16" y="844"/>
                  </a:lnTo>
                  <a:lnTo>
                    <a:pt x="34" y="813"/>
                  </a:lnTo>
                  <a:lnTo>
                    <a:pt x="53" y="776"/>
                  </a:lnTo>
                  <a:lnTo>
                    <a:pt x="74" y="738"/>
                  </a:lnTo>
                  <a:lnTo>
                    <a:pt x="93" y="703"/>
                  </a:lnTo>
                  <a:lnTo>
                    <a:pt x="107" y="675"/>
                  </a:lnTo>
                  <a:lnTo>
                    <a:pt x="115" y="657"/>
                  </a:lnTo>
                  <a:lnTo>
                    <a:pt x="125" y="636"/>
                  </a:lnTo>
                  <a:lnTo>
                    <a:pt x="147" y="595"/>
                  </a:lnTo>
                  <a:lnTo>
                    <a:pt x="177" y="543"/>
                  </a:lnTo>
                  <a:lnTo>
                    <a:pt x="211" y="487"/>
                  </a:lnTo>
                  <a:lnTo>
                    <a:pt x="243" y="431"/>
                  </a:lnTo>
                  <a:lnTo>
                    <a:pt x="271" y="382"/>
                  </a:lnTo>
                  <a:lnTo>
                    <a:pt x="290" y="350"/>
                  </a:lnTo>
                  <a:lnTo>
                    <a:pt x="298" y="337"/>
                  </a:lnTo>
                  <a:lnTo>
                    <a:pt x="293" y="306"/>
                  </a:lnTo>
                  <a:lnTo>
                    <a:pt x="329" y="275"/>
                  </a:lnTo>
                  <a:lnTo>
                    <a:pt x="335" y="101"/>
                  </a:lnTo>
                  <a:lnTo>
                    <a:pt x="340" y="9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3" name="Freeform 53"/>
            <p:cNvSpPr/>
            <p:nvPr/>
          </p:nvSpPr>
          <p:spPr bwMode="auto">
            <a:xfrm>
              <a:off x="4782" y="2084"/>
              <a:ext cx="89" cy="435"/>
            </a:xfrm>
            <a:custGeom>
              <a:avLst/>
              <a:gdLst>
                <a:gd name="T0" fmla="*/ 1 w 177"/>
                <a:gd name="T1" fmla="*/ 0 h 869"/>
                <a:gd name="T2" fmla="*/ 1 w 177"/>
                <a:gd name="T3" fmla="*/ 1 h 869"/>
                <a:gd name="T4" fmla="*/ 1 w 177"/>
                <a:gd name="T5" fmla="*/ 1 h 869"/>
                <a:gd name="T6" fmla="*/ 1 w 177"/>
                <a:gd name="T7" fmla="*/ 1 h 869"/>
                <a:gd name="T8" fmla="*/ 1 w 177"/>
                <a:gd name="T9" fmla="*/ 1 h 869"/>
                <a:gd name="T10" fmla="*/ 1 w 177"/>
                <a:gd name="T11" fmla="*/ 1 h 869"/>
                <a:gd name="T12" fmla="*/ 1 w 177"/>
                <a:gd name="T13" fmla="*/ 1 h 869"/>
                <a:gd name="T14" fmla="*/ 1 w 177"/>
                <a:gd name="T15" fmla="*/ 1 h 869"/>
                <a:gd name="T16" fmla="*/ 0 w 177"/>
                <a:gd name="T17" fmla="*/ 1 h 869"/>
                <a:gd name="T18" fmla="*/ 1 w 177"/>
                <a:gd name="T19" fmla="*/ 1 h 869"/>
                <a:gd name="T20" fmla="*/ 1 w 177"/>
                <a:gd name="T21" fmla="*/ 1 h 869"/>
                <a:gd name="T22" fmla="*/ 1 w 177"/>
                <a:gd name="T23" fmla="*/ 1 h 869"/>
                <a:gd name="T24" fmla="*/ 1 w 177"/>
                <a:gd name="T25" fmla="*/ 1 h 869"/>
                <a:gd name="T26" fmla="*/ 1 w 177"/>
                <a:gd name="T27" fmla="*/ 1 h 869"/>
                <a:gd name="T28" fmla="*/ 1 w 177"/>
                <a:gd name="T29" fmla="*/ 1 h 869"/>
                <a:gd name="T30" fmla="*/ 1 w 177"/>
                <a:gd name="T31" fmla="*/ 1 h 869"/>
                <a:gd name="T32" fmla="*/ 1 w 177"/>
                <a:gd name="T33" fmla="*/ 1 h 869"/>
                <a:gd name="T34" fmla="*/ 1 w 177"/>
                <a:gd name="T35" fmla="*/ 1 h 869"/>
                <a:gd name="T36" fmla="*/ 1 w 177"/>
                <a:gd name="T37" fmla="*/ 1 h 869"/>
                <a:gd name="T38" fmla="*/ 1 w 177"/>
                <a:gd name="T39" fmla="*/ 1 h 869"/>
                <a:gd name="T40" fmla="*/ 1 w 177"/>
                <a:gd name="T41" fmla="*/ 1 h 869"/>
                <a:gd name="T42" fmla="*/ 1 w 177"/>
                <a:gd name="T43" fmla="*/ 1 h 869"/>
                <a:gd name="T44" fmla="*/ 1 w 177"/>
                <a:gd name="T45" fmla="*/ 1 h 869"/>
                <a:gd name="T46" fmla="*/ 1 w 177"/>
                <a:gd name="T47" fmla="*/ 1 h 869"/>
                <a:gd name="T48" fmla="*/ 1 w 177"/>
                <a:gd name="T49" fmla="*/ 1 h 869"/>
                <a:gd name="T50" fmla="*/ 1 w 177"/>
                <a:gd name="T51" fmla="*/ 1 h 869"/>
                <a:gd name="T52" fmla="*/ 1 w 177"/>
                <a:gd name="T53" fmla="*/ 1 h 869"/>
                <a:gd name="T54" fmla="*/ 1 w 177"/>
                <a:gd name="T55" fmla="*/ 1 h 869"/>
                <a:gd name="T56" fmla="*/ 1 w 177"/>
                <a:gd name="T57" fmla="*/ 1 h 869"/>
                <a:gd name="T58" fmla="*/ 1 w 177"/>
                <a:gd name="T59" fmla="*/ 1 h 869"/>
                <a:gd name="T60" fmla="*/ 1 w 177"/>
                <a:gd name="T61" fmla="*/ 1 h 869"/>
                <a:gd name="T62" fmla="*/ 1 w 177"/>
                <a:gd name="T63" fmla="*/ 1 h 869"/>
                <a:gd name="T64" fmla="*/ 1 w 177"/>
                <a:gd name="T65" fmla="*/ 1 h 869"/>
                <a:gd name="T66" fmla="*/ 1 w 177"/>
                <a:gd name="T67" fmla="*/ 1 h 869"/>
                <a:gd name="T68" fmla="*/ 1 w 177"/>
                <a:gd name="T69" fmla="*/ 1 h 869"/>
                <a:gd name="T70" fmla="*/ 1 w 177"/>
                <a:gd name="T71" fmla="*/ 1 h 869"/>
                <a:gd name="T72" fmla="*/ 1 w 177"/>
                <a:gd name="T73" fmla="*/ 1 h 869"/>
                <a:gd name="T74" fmla="*/ 1 w 177"/>
                <a:gd name="T75" fmla="*/ 1 h 869"/>
                <a:gd name="T76" fmla="*/ 1 w 177"/>
                <a:gd name="T77" fmla="*/ 1 h 869"/>
                <a:gd name="T78" fmla="*/ 1 w 177"/>
                <a:gd name="T79" fmla="*/ 1 h 869"/>
                <a:gd name="T80" fmla="*/ 1 w 177"/>
                <a:gd name="T81" fmla="*/ 1 h 869"/>
                <a:gd name="T82" fmla="*/ 1 w 177"/>
                <a:gd name="T83" fmla="*/ 1 h 869"/>
                <a:gd name="T84" fmla="*/ 1 w 177"/>
                <a:gd name="T85" fmla="*/ 1 h 869"/>
                <a:gd name="T86" fmla="*/ 1 w 177"/>
                <a:gd name="T87" fmla="*/ 1 h 869"/>
                <a:gd name="T88" fmla="*/ 1 w 177"/>
                <a:gd name="T89" fmla="*/ 1 h 869"/>
                <a:gd name="T90" fmla="*/ 1 w 177"/>
                <a:gd name="T91" fmla="*/ 1 h 869"/>
                <a:gd name="T92" fmla="*/ 1 w 177"/>
                <a:gd name="T93" fmla="*/ 1 h 869"/>
                <a:gd name="T94" fmla="*/ 1 w 177"/>
                <a:gd name="T95" fmla="*/ 1 h 869"/>
                <a:gd name="T96" fmla="*/ 1 w 177"/>
                <a:gd name="T97" fmla="*/ 1 h 869"/>
                <a:gd name="T98" fmla="*/ 1 w 177"/>
                <a:gd name="T99" fmla="*/ 1 h 869"/>
                <a:gd name="T100" fmla="*/ 1 w 177"/>
                <a:gd name="T101" fmla="*/ 1 h 869"/>
                <a:gd name="T102" fmla="*/ 1 w 177"/>
                <a:gd name="T103" fmla="*/ 1 h 869"/>
                <a:gd name="T104" fmla="*/ 1 w 177"/>
                <a:gd name="T105" fmla="*/ 1 h 869"/>
                <a:gd name="T106" fmla="*/ 1 w 177"/>
                <a:gd name="T107" fmla="*/ 1 h 869"/>
                <a:gd name="T108" fmla="*/ 1 w 177"/>
                <a:gd name="T109" fmla="*/ 1 h 869"/>
                <a:gd name="T110" fmla="*/ 1 w 177"/>
                <a:gd name="T111" fmla="*/ 0 h 86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7"/>
                <a:gd name="T169" fmla="*/ 0 h 869"/>
                <a:gd name="T170" fmla="*/ 177 w 177"/>
                <a:gd name="T171" fmla="*/ 869 h 86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7" h="869">
                  <a:moveTo>
                    <a:pt x="109" y="0"/>
                  </a:moveTo>
                  <a:lnTo>
                    <a:pt x="62" y="63"/>
                  </a:lnTo>
                  <a:lnTo>
                    <a:pt x="25" y="223"/>
                  </a:lnTo>
                  <a:lnTo>
                    <a:pt x="56" y="230"/>
                  </a:lnTo>
                  <a:lnTo>
                    <a:pt x="14" y="280"/>
                  </a:lnTo>
                  <a:lnTo>
                    <a:pt x="12" y="316"/>
                  </a:lnTo>
                  <a:lnTo>
                    <a:pt x="7" y="394"/>
                  </a:lnTo>
                  <a:lnTo>
                    <a:pt x="3" y="475"/>
                  </a:lnTo>
                  <a:lnTo>
                    <a:pt x="0" y="515"/>
                  </a:lnTo>
                  <a:lnTo>
                    <a:pt x="3" y="525"/>
                  </a:lnTo>
                  <a:lnTo>
                    <a:pt x="9" y="546"/>
                  </a:lnTo>
                  <a:lnTo>
                    <a:pt x="17" y="575"/>
                  </a:lnTo>
                  <a:lnTo>
                    <a:pt x="28" y="608"/>
                  </a:lnTo>
                  <a:lnTo>
                    <a:pt x="41" y="642"/>
                  </a:lnTo>
                  <a:lnTo>
                    <a:pt x="53" y="673"/>
                  </a:lnTo>
                  <a:lnTo>
                    <a:pt x="65" y="698"/>
                  </a:lnTo>
                  <a:lnTo>
                    <a:pt x="73" y="713"/>
                  </a:lnTo>
                  <a:lnTo>
                    <a:pt x="84" y="726"/>
                  </a:lnTo>
                  <a:lnTo>
                    <a:pt x="99" y="747"/>
                  </a:lnTo>
                  <a:lnTo>
                    <a:pt x="116" y="772"/>
                  </a:lnTo>
                  <a:lnTo>
                    <a:pt x="134" y="800"/>
                  </a:lnTo>
                  <a:lnTo>
                    <a:pt x="150" y="825"/>
                  </a:lnTo>
                  <a:lnTo>
                    <a:pt x="163" y="849"/>
                  </a:lnTo>
                  <a:lnTo>
                    <a:pt x="174" y="863"/>
                  </a:lnTo>
                  <a:lnTo>
                    <a:pt x="177" y="869"/>
                  </a:lnTo>
                  <a:lnTo>
                    <a:pt x="172" y="862"/>
                  </a:lnTo>
                  <a:lnTo>
                    <a:pt x="159" y="841"/>
                  </a:lnTo>
                  <a:lnTo>
                    <a:pt x="143" y="812"/>
                  </a:lnTo>
                  <a:lnTo>
                    <a:pt x="122" y="778"/>
                  </a:lnTo>
                  <a:lnTo>
                    <a:pt x="101" y="744"/>
                  </a:lnTo>
                  <a:lnTo>
                    <a:pt x="84" y="714"/>
                  </a:lnTo>
                  <a:lnTo>
                    <a:pt x="72" y="692"/>
                  </a:lnTo>
                  <a:lnTo>
                    <a:pt x="66" y="682"/>
                  </a:lnTo>
                  <a:lnTo>
                    <a:pt x="63" y="674"/>
                  </a:lnTo>
                  <a:lnTo>
                    <a:pt x="59" y="658"/>
                  </a:lnTo>
                  <a:lnTo>
                    <a:pt x="51" y="636"/>
                  </a:lnTo>
                  <a:lnTo>
                    <a:pt x="44" y="609"/>
                  </a:lnTo>
                  <a:lnTo>
                    <a:pt x="37" y="581"/>
                  </a:lnTo>
                  <a:lnTo>
                    <a:pt x="29" y="555"/>
                  </a:lnTo>
                  <a:lnTo>
                    <a:pt x="25" y="531"/>
                  </a:lnTo>
                  <a:lnTo>
                    <a:pt x="22" y="515"/>
                  </a:lnTo>
                  <a:lnTo>
                    <a:pt x="23" y="465"/>
                  </a:lnTo>
                  <a:lnTo>
                    <a:pt x="28" y="388"/>
                  </a:lnTo>
                  <a:lnTo>
                    <a:pt x="32" y="319"/>
                  </a:lnTo>
                  <a:lnTo>
                    <a:pt x="35" y="288"/>
                  </a:lnTo>
                  <a:lnTo>
                    <a:pt x="107" y="211"/>
                  </a:lnTo>
                  <a:lnTo>
                    <a:pt x="68" y="217"/>
                  </a:lnTo>
                  <a:lnTo>
                    <a:pt x="47" y="212"/>
                  </a:lnTo>
                  <a:lnTo>
                    <a:pt x="53" y="190"/>
                  </a:lnTo>
                  <a:lnTo>
                    <a:pt x="65" y="143"/>
                  </a:lnTo>
                  <a:lnTo>
                    <a:pt x="76" y="93"/>
                  </a:lnTo>
                  <a:lnTo>
                    <a:pt x="82" y="69"/>
                  </a:lnTo>
                  <a:lnTo>
                    <a:pt x="87" y="56"/>
                  </a:lnTo>
                  <a:lnTo>
                    <a:pt x="96" y="32"/>
                  </a:lnTo>
                  <a:lnTo>
                    <a:pt x="104" y="1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4" name="Freeform 54"/>
            <p:cNvSpPr/>
            <p:nvPr/>
          </p:nvSpPr>
          <p:spPr bwMode="auto">
            <a:xfrm>
              <a:off x="4842" y="2791"/>
              <a:ext cx="257" cy="231"/>
            </a:xfrm>
            <a:custGeom>
              <a:avLst/>
              <a:gdLst>
                <a:gd name="T0" fmla="*/ 0 w 513"/>
                <a:gd name="T1" fmla="*/ 1 h 462"/>
                <a:gd name="T2" fmla="*/ 1 w 513"/>
                <a:gd name="T3" fmla="*/ 1 h 462"/>
                <a:gd name="T4" fmla="*/ 1 w 513"/>
                <a:gd name="T5" fmla="*/ 1 h 462"/>
                <a:gd name="T6" fmla="*/ 1 w 513"/>
                <a:gd name="T7" fmla="*/ 1 h 462"/>
                <a:gd name="T8" fmla="*/ 1 w 513"/>
                <a:gd name="T9" fmla="*/ 1 h 462"/>
                <a:gd name="T10" fmla="*/ 1 w 513"/>
                <a:gd name="T11" fmla="*/ 1 h 462"/>
                <a:gd name="T12" fmla="*/ 1 w 513"/>
                <a:gd name="T13" fmla="*/ 1 h 462"/>
                <a:gd name="T14" fmla="*/ 1 w 513"/>
                <a:gd name="T15" fmla="*/ 1 h 462"/>
                <a:gd name="T16" fmla="*/ 1 w 513"/>
                <a:gd name="T17" fmla="*/ 1 h 462"/>
                <a:gd name="T18" fmla="*/ 1 w 513"/>
                <a:gd name="T19" fmla="*/ 1 h 462"/>
                <a:gd name="T20" fmla="*/ 1 w 513"/>
                <a:gd name="T21" fmla="*/ 1 h 462"/>
                <a:gd name="T22" fmla="*/ 1 w 513"/>
                <a:gd name="T23" fmla="*/ 1 h 462"/>
                <a:gd name="T24" fmla="*/ 1 w 513"/>
                <a:gd name="T25" fmla="*/ 1 h 462"/>
                <a:gd name="T26" fmla="*/ 1 w 513"/>
                <a:gd name="T27" fmla="*/ 1 h 462"/>
                <a:gd name="T28" fmla="*/ 1 w 513"/>
                <a:gd name="T29" fmla="*/ 1 h 462"/>
                <a:gd name="T30" fmla="*/ 1 w 513"/>
                <a:gd name="T31" fmla="*/ 1 h 462"/>
                <a:gd name="T32" fmla="*/ 1 w 513"/>
                <a:gd name="T33" fmla="*/ 1 h 462"/>
                <a:gd name="T34" fmla="*/ 1 w 513"/>
                <a:gd name="T35" fmla="*/ 1 h 462"/>
                <a:gd name="T36" fmla="*/ 1 w 513"/>
                <a:gd name="T37" fmla="*/ 0 h 462"/>
                <a:gd name="T38" fmla="*/ 0 w 513"/>
                <a:gd name="T39" fmla="*/ 1 h 46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13"/>
                <a:gd name="T61" fmla="*/ 0 h 462"/>
                <a:gd name="T62" fmla="*/ 513 w 513"/>
                <a:gd name="T63" fmla="*/ 462 h 46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13" h="462">
                  <a:moveTo>
                    <a:pt x="0" y="121"/>
                  </a:moveTo>
                  <a:lnTo>
                    <a:pt x="15" y="442"/>
                  </a:lnTo>
                  <a:lnTo>
                    <a:pt x="146" y="462"/>
                  </a:lnTo>
                  <a:lnTo>
                    <a:pt x="513" y="428"/>
                  </a:lnTo>
                  <a:lnTo>
                    <a:pt x="376" y="415"/>
                  </a:lnTo>
                  <a:lnTo>
                    <a:pt x="173" y="421"/>
                  </a:lnTo>
                  <a:lnTo>
                    <a:pt x="168" y="421"/>
                  </a:lnTo>
                  <a:lnTo>
                    <a:pt x="157" y="421"/>
                  </a:lnTo>
                  <a:lnTo>
                    <a:pt x="140" y="422"/>
                  </a:lnTo>
                  <a:lnTo>
                    <a:pt x="121" y="422"/>
                  </a:lnTo>
                  <a:lnTo>
                    <a:pt x="100" y="424"/>
                  </a:lnTo>
                  <a:lnTo>
                    <a:pt x="81" y="425"/>
                  </a:lnTo>
                  <a:lnTo>
                    <a:pt x="64" y="425"/>
                  </a:lnTo>
                  <a:lnTo>
                    <a:pt x="52" y="425"/>
                  </a:lnTo>
                  <a:lnTo>
                    <a:pt x="43" y="414"/>
                  </a:lnTo>
                  <a:lnTo>
                    <a:pt x="39" y="388"/>
                  </a:lnTo>
                  <a:lnTo>
                    <a:pt x="37" y="363"/>
                  </a:lnTo>
                  <a:lnTo>
                    <a:pt x="37" y="352"/>
                  </a:lnTo>
                  <a:lnTo>
                    <a:pt x="21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5" name="Freeform 55"/>
            <p:cNvSpPr/>
            <p:nvPr/>
          </p:nvSpPr>
          <p:spPr bwMode="auto">
            <a:xfrm>
              <a:off x="5104" y="2909"/>
              <a:ext cx="113" cy="34"/>
            </a:xfrm>
            <a:custGeom>
              <a:avLst/>
              <a:gdLst>
                <a:gd name="T0" fmla="*/ 0 w 227"/>
                <a:gd name="T1" fmla="*/ 0 h 68"/>
                <a:gd name="T2" fmla="*/ 0 w 227"/>
                <a:gd name="T3" fmla="*/ 1 h 68"/>
                <a:gd name="T4" fmla="*/ 0 w 227"/>
                <a:gd name="T5" fmla="*/ 1 h 68"/>
                <a:gd name="T6" fmla="*/ 0 w 227"/>
                <a:gd name="T7" fmla="*/ 1 h 68"/>
                <a:gd name="T8" fmla="*/ 0 w 227"/>
                <a:gd name="T9" fmla="*/ 1 h 68"/>
                <a:gd name="T10" fmla="*/ 0 w 227"/>
                <a:gd name="T11" fmla="*/ 1 h 68"/>
                <a:gd name="T12" fmla="*/ 0 w 227"/>
                <a:gd name="T13" fmla="*/ 1 h 68"/>
                <a:gd name="T14" fmla="*/ 0 w 227"/>
                <a:gd name="T15" fmla="*/ 1 h 68"/>
                <a:gd name="T16" fmla="*/ 0 w 227"/>
                <a:gd name="T17" fmla="*/ 1 h 68"/>
                <a:gd name="T18" fmla="*/ 0 w 227"/>
                <a:gd name="T19" fmla="*/ 1 h 68"/>
                <a:gd name="T20" fmla="*/ 0 w 227"/>
                <a:gd name="T21" fmla="*/ 1 h 68"/>
                <a:gd name="T22" fmla="*/ 0 w 227"/>
                <a:gd name="T23" fmla="*/ 1 h 68"/>
                <a:gd name="T24" fmla="*/ 0 w 227"/>
                <a:gd name="T25" fmla="*/ 1 h 68"/>
                <a:gd name="T26" fmla="*/ 0 w 227"/>
                <a:gd name="T27" fmla="*/ 1 h 68"/>
                <a:gd name="T28" fmla="*/ 0 w 227"/>
                <a:gd name="T29" fmla="*/ 1 h 68"/>
                <a:gd name="T30" fmla="*/ 0 w 227"/>
                <a:gd name="T31" fmla="*/ 1 h 68"/>
                <a:gd name="T32" fmla="*/ 0 w 227"/>
                <a:gd name="T33" fmla="*/ 1 h 68"/>
                <a:gd name="T34" fmla="*/ 0 w 227"/>
                <a:gd name="T35" fmla="*/ 1 h 68"/>
                <a:gd name="T36" fmla="*/ 0 w 227"/>
                <a:gd name="T37" fmla="*/ 1 h 68"/>
                <a:gd name="T38" fmla="*/ 0 w 227"/>
                <a:gd name="T39" fmla="*/ 1 h 68"/>
                <a:gd name="T40" fmla="*/ 0 w 227"/>
                <a:gd name="T41" fmla="*/ 1 h 68"/>
                <a:gd name="T42" fmla="*/ 0 w 227"/>
                <a:gd name="T43" fmla="*/ 1 h 68"/>
                <a:gd name="T44" fmla="*/ 0 w 227"/>
                <a:gd name="T45" fmla="*/ 1 h 68"/>
                <a:gd name="T46" fmla="*/ 0 w 227"/>
                <a:gd name="T47" fmla="*/ 1 h 68"/>
                <a:gd name="T48" fmla="*/ 0 w 227"/>
                <a:gd name="T49" fmla="*/ 1 h 68"/>
                <a:gd name="T50" fmla="*/ 0 w 227"/>
                <a:gd name="T51" fmla="*/ 1 h 68"/>
                <a:gd name="T52" fmla="*/ 0 w 227"/>
                <a:gd name="T53" fmla="*/ 1 h 68"/>
                <a:gd name="T54" fmla="*/ 0 w 227"/>
                <a:gd name="T55" fmla="*/ 1 h 68"/>
                <a:gd name="T56" fmla="*/ 0 w 227"/>
                <a:gd name="T57" fmla="*/ 1 h 68"/>
                <a:gd name="T58" fmla="*/ 0 w 227"/>
                <a:gd name="T59" fmla="*/ 1 h 68"/>
                <a:gd name="T60" fmla="*/ 0 w 227"/>
                <a:gd name="T61" fmla="*/ 1 h 68"/>
                <a:gd name="T62" fmla="*/ 0 w 227"/>
                <a:gd name="T63" fmla="*/ 1 h 68"/>
                <a:gd name="T64" fmla="*/ 0 w 227"/>
                <a:gd name="T65" fmla="*/ 0 h 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7"/>
                <a:gd name="T100" fmla="*/ 0 h 68"/>
                <a:gd name="T101" fmla="*/ 227 w 227"/>
                <a:gd name="T102" fmla="*/ 68 h 6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7" h="68">
                  <a:moveTo>
                    <a:pt x="0" y="0"/>
                  </a:moveTo>
                  <a:lnTo>
                    <a:pt x="4" y="48"/>
                  </a:lnTo>
                  <a:lnTo>
                    <a:pt x="9" y="46"/>
                  </a:lnTo>
                  <a:lnTo>
                    <a:pt x="19" y="42"/>
                  </a:lnTo>
                  <a:lnTo>
                    <a:pt x="34" y="39"/>
                  </a:lnTo>
                  <a:lnTo>
                    <a:pt x="47" y="37"/>
                  </a:lnTo>
                  <a:lnTo>
                    <a:pt x="57" y="39"/>
                  </a:lnTo>
                  <a:lnTo>
                    <a:pt x="72" y="40"/>
                  </a:lnTo>
                  <a:lnTo>
                    <a:pt x="91" y="43"/>
                  </a:lnTo>
                  <a:lnTo>
                    <a:pt x="110" y="48"/>
                  </a:lnTo>
                  <a:lnTo>
                    <a:pt x="130" y="52"/>
                  </a:lnTo>
                  <a:lnTo>
                    <a:pt x="146" y="55"/>
                  </a:lnTo>
                  <a:lnTo>
                    <a:pt x="158" y="57"/>
                  </a:lnTo>
                  <a:lnTo>
                    <a:pt x="162" y="58"/>
                  </a:lnTo>
                  <a:lnTo>
                    <a:pt x="203" y="68"/>
                  </a:lnTo>
                  <a:lnTo>
                    <a:pt x="227" y="61"/>
                  </a:lnTo>
                  <a:lnTo>
                    <a:pt x="224" y="60"/>
                  </a:lnTo>
                  <a:lnTo>
                    <a:pt x="218" y="57"/>
                  </a:lnTo>
                  <a:lnTo>
                    <a:pt x="208" y="52"/>
                  </a:lnTo>
                  <a:lnTo>
                    <a:pt x="196" y="46"/>
                  </a:lnTo>
                  <a:lnTo>
                    <a:pt x="183" y="40"/>
                  </a:lnTo>
                  <a:lnTo>
                    <a:pt x="168" y="34"/>
                  </a:lnTo>
                  <a:lnTo>
                    <a:pt x="155" y="30"/>
                  </a:lnTo>
                  <a:lnTo>
                    <a:pt x="141" y="27"/>
                  </a:lnTo>
                  <a:lnTo>
                    <a:pt x="127" y="24"/>
                  </a:lnTo>
                  <a:lnTo>
                    <a:pt x="109" y="23"/>
                  </a:lnTo>
                  <a:lnTo>
                    <a:pt x="90" y="20"/>
                  </a:lnTo>
                  <a:lnTo>
                    <a:pt x="69" y="17"/>
                  </a:lnTo>
                  <a:lnTo>
                    <a:pt x="50" y="14"/>
                  </a:lnTo>
                  <a:lnTo>
                    <a:pt x="35" y="12"/>
                  </a:lnTo>
                  <a:lnTo>
                    <a:pt x="25" y="11"/>
                  </a:lnTo>
                  <a:lnTo>
                    <a:pt x="2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6" name="Freeform 56"/>
            <p:cNvSpPr/>
            <p:nvPr/>
          </p:nvSpPr>
          <p:spPr bwMode="auto">
            <a:xfrm>
              <a:off x="4186" y="2299"/>
              <a:ext cx="107" cy="47"/>
            </a:xfrm>
            <a:custGeom>
              <a:avLst/>
              <a:gdLst>
                <a:gd name="T0" fmla="*/ 1 w 213"/>
                <a:gd name="T1" fmla="*/ 0 h 95"/>
                <a:gd name="T2" fmla="*/ 1 w 213"/>
                <a:gd name="T3" fmla="*/ 0 h 95"/>
                <a:gd name="T4" fmla="*/ 1 w 213"/>
                <a:gd name="T5" fmla="*/ 0 h 95"/>
                <a:gd name="T6" fmla="*/ 1 w 213"/>
                <a:gd name="T7" fmla="*/ 0 h 95"/>
                <a:gd name="T8" fmla="*/ 0 w 213"/>
                <a:gd name="T9" fmla="*/ 0 h 95"/>
                <a:gd name="T10" fmla="*/ 1 w 213"/>
                <a:gd name="T11" fmla="*/ 0 h 95"/>
                <a:gd name="T12" fmla="*/ 1 w 213"/>
                <a:gd name="T13" fmla="*/ 0 h 95"/>
                <a:gd name="T14" fmla="*/ 1 w 213"/>
                <a:gd name="T15" fmla="*/ 0 h 95"/>
                <a:gd name="T16" fmla="*/ 1 w 213"/>
                <a:gd name="T17" fmla="*/ 0 h 95"/>
                <a:gd name="T18" fmla="*/ 1 w 213"/>
                <a:gd name="T19" fmla="*/ 0 h 95"/>
                <a:gd name="T20" fmla="*/ 1 w 213"/>
                <a:gd name="T21" fmla="*/ 0 h 95"/>
                <a:gd name="T22" fmla="*/ 1 w 213"/>
                <a:gd name="T23" fmla="*/ 0 h 95"/>
                <a:gd name="T24" fmla="*/ 1 w 213"/>
                <a:gd name="T25" fmla="*/ 0 h 95"/>
                <a:gd name="T26" fmla="*/ 1 w 213"/>
                <a:gd name="T27" fmla="*/ 0 h 95"/>
                <a:gd name="T28" fmla="*/ 1 w 213"/>
                <a:gd name="T29" fmla="*/ 0 h 95"/>
                <a:gd name="T30" fmla="*/ 1 w 213"/>
                <a:gd name="T31" fmla="*/ 0 h 95"/>
                <a:gd name="T32" fmla="*/ 1 w 213"/>
                <a:gd name="T33" fmla="*/ 0 h 95"/>
                <a:gd name="T34" fmla="*/ 1 w 213"/>
                <a:gd name="T35" fmla="*/ 0 h 95"/>
                <a:gd name="T36" fmla="*/ 1 w 213"/>
                <a:gd name="T37" fmla="*/ 0 h 95"/>
                <a:gd name="T38" fmla="*/ 1 w 213"/>
                <a:gd name="T39" fmla="*/ 0 h 95"/>
                <a:gd name="T40" fmla="*/ 1 w 213"/>
                <a:gd name="T41" fmla="*/ 0 h 95"/>
                <a:gd name="T42" fmla="*/ 1 w 213"/>
                <a:gd name="T43" fmla="*/ 0 h 95"/>
                <a:gd name="T44" fmla="*/ 1 w 213"/>
                <a:gd name="T45" fmla="*/ 0 h 95"/>
                <a:gd name="T46" fmla="*/ 1 w 213"/>
                <a:gd name="T47" fmla="*/ 0 h 95"/>
                <a:gd name="T48" fmla="*/ 1 w 213"/>
                <a:gd name="T49" fmla="*/ 0 h 95"/>
                <a:gd name="T50" fmla="*/ 1 w 213"/>
                <a:gd name="T51" fmla="*/ 0 h 95"/>
                <a:gd name="T52" fmla="*/ 1 w 213"/>
                <a:gd name="T53" fmla="*/ 0 h 95"/>
                <a:gd name="T54" fmla="*/ 1 w 213"/>
                <a:gd name="T55" fmla="*/ 0 h 95"/>
                <a:gd name="T56" fmla="*/ 1 w 213"/>
                <a:gd name="T57" fmla="*/ 0 h 95"/>
                <a:gd name="T58" fmla="*/ 1 w 213"/>
                <a:gd name="T59" fmla="*/ 0 h 95"/>
                <a:gd name="T60" fmla="*/ 1 w 213"/>
                <a:gd name="T61" fmla="*/ 0 h 95"/>
                <a:gd name="T62" fmla="*/ 1 w 213"/>
                <a:gd name="T63" fmla="*/ 0 h 95"/>
                <a:gd name="T64" fmla="*/ 1 w 213"/>
                <a:gd name="T65" fmla="*/ 0 h 95"/>
                <a:gd name="T66" fmla="*/ 1 w 213"/>
                <a:gd name="T67" fmla="*/ 0 h 9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3"/>
                <a:gd name="T103" fmla="*/ 0 h 95"/>
                <a:gd name="T104" fmla="*/ 213 w 213"/>
                <a:gd name="T105" fmla="*/ 95 h 9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3" h="95">
                  <a:moveTo>
                    <a:pt x="207" y="73"/>
                  </a:moveTo>
                  <a:lnTo>
                    <a:pt x="184" y="70"/>
                  </a:lnTo>
                  <a:lnTo>
                    <a:pt x="144" y="56"/>
                  </a:lnTo>
                  <a:lnTo>
                    <a:pt x="97" y="17"/>
                  </a:lnTo>
                  <a:lnTo>
                    <a:pt x="0" y="0"/>
                  </a:lnTo>
                  <a:lnTo>
                    <a:pt x="4" y="2"/>
                  </a:lnTo>
                  <a:lnTo>
                    <a:pt x="14" y="5"/>
                  </a:lnTo>
                  <a:lnTo>
                    <a:pt x="28" y="9"/>
                  </a:lnTo>
                  <a:lnTo>
                    <a:pt x="45" y="14"/>
                  </a:lnTo>
                  <a:lnTo>
                    <a:pt x="61" y="18"/>
                  </a:lnTo>
                  <a:lnTo>
                    <a:pt x="78" y="24"/>
                  </a:lnTo>
                  <a:lnTo>
                    <a:pt x="88" y="27"/>
                  </a:lnTo>
                  <a:lnTo>
                    <a:pt x="94" y="30"/>
                  </a:lnTo>
                  <a:lnTo>
                    <a:pt x="97" y="33"/>
                  </a:lnTo>
                  <a:lnTo>
                    <a:pt x="103" y="39"/>
                  </a:lnTo>
                  <a:lnTo>
                    <a:pt x="110" y="46"/>
                  </a:lnTo>
                  <a:lnTo>
                    <a:pt x="119" y="55"/>
                  </a:lnTo>
                  <a:lnTo>
                    <a:pt x="126" y="64"/>
                  </a:lnTo>
                  <a:lnTo>
                    <a:pt x="132" y="70"/>
                  </a:lnTo>
                  <a:lnTo>
                    <a:pt x="137" y="76"/>
                  </a:lnTo>
                  <a:lnTo>
                    <a:pt x="138" y="77"/>
                  </a:lnTo>
                  <a:lnTo>
                    <a:pt x="140" y="77"/>
                  </a:lnTo>
                  <a:lnTo>
                    <a:pt x="146" y="79"/>
                  </a:lnTo>
                  <a:lnTo>
                    <a:pt x="153" y="80"/>
                  </a:lnTo>
                  <a:lnTo>
                    <a:pt x="163" y="83"/>
                  </a:lnTo>
                  <a:lnTo>
                    <a:pt x="174" y="84"/>
                  </a:lnTo>
                  <a:lnTo>
                    <a:pt x="182" y="86"/>
                  </a:lnTo>
                  <a:lnTo>
                    <a:pt x="190" y="87"/>
                  </a:lnTo>
                  <a:lnTo>
                    <a:pt x="196" y="89"/>
                  </a:lnTo>
                  <a:lnTo>
                    <a:pt x="202" y="90"/>
                  </a:lnTo>
                  <a:lnTo>
                    <a:pt x="207" y="92"/>
                  </a:lnTo>
                  <a:lnTo>
                    <a:pt x="212" y="95"/>
                  </a:lnTo>
                  <a:lnTo>
                    <a:pt x="213" y="95"/>
                  </a:lnTo>
                  <a:lnTo>
                    <a:pt x="207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7" name="Freeform 57"/>
            <p:cNvSpPr/>
            <p:nvPr/>
          </p:nvSpPr>
          <p:spPr bwMode="auto">
            <a:xfrm>
              <a:off x="4114" y="2288"/>
              <a:ext cx="189" cy="129"/>
            </a:xfrm>
            <a:custGeom>
              <a:avLst/>
              <a:gdLst>
                <a:gd name="T0" fmla="*/ 1 w 378"/>
                <a:gd name="T1" fmla="*/ 1 h 257"/>
                <a:gd name="T2" fmla="*/ 1 w 378"/>
                <a:gd name="T3" fmla="*/ 1 h 257"/>
                <a:gd name="T4" fmla="*/ 1 w 378"/>
                <a:gd name="T5" fmla="*/ 1 h 257"/>
                <a:gd name="T6" fmla="*/ 1 w 378"/>
                <a:gd name="T7" fmla="*/ 1 h 257"/>
                <a:gd name="T8" fmla="*/ 1 w 378"/>
                <a:gd name="T9" fmla="*/ 1 h 257"/>
                <a:gd name="T10" fmla="*/ 1 w 378"/>
                <a:gd name="T11" fmla="*/ 1 h 257"/>
                <a:gd name="T12" fmla="*/ 1 w 378"/>
                <a:gd name="T13" fmla="*/ 1 h 257"/>
                <a:gd name="T14" fmla="*/ 1 w 378"/>
                <a:gd name="T15" fmla="*/ 1 h 257"/>
                <a:gd name="T16" fmla="*/ 1 w 378"/>
                <a:gd name="T17" fmla="*/ 1 h 257"/>
                <a:gd name="T18" fmla="*/ 1 w 378"/>
                <a:gd name="T19" fmla="*/ 1 h 257"/>
                <a:gd name="T20" fmla="*/ 1 w 378"/>
                <a:gd name="T21" fmla="*/ 1 h 257"/>
                <a:gd name="T22" fmla="*/ 1 w 378"/>
                <a:gd name="T23" fmla="*/ 1 h 257"/>
                <a:gd name="T24" fmla="*/ 1 w 378"/>
                <a:gd name="T25" fmla="*/ 1 h 257"/>
                <a:gd name="T26" fmla="*/ 1 w 378"/>
                <a:gd name="T27" fmla="*/ 1 h 257"/>
                <a:gd name="T28" fmla="*/ 1 w 378"/>
                <a:gd name="T29" fmla="*/ 1 h 257"/>
                <a:gd name="T30" fmla="*/ 1 w 378"/>
                <a:gd name="T31" fmla="*/ 1 h 257"/>
                <a:gd name="T32" fmla="*/ 1 w 378"/>
                <a:gd name="T33" fmla="*/ 1 h 257"/>
                <a:gd name="T34" fmla="*/ 1 w 378"/>
                <a:gd name="T35" fmla="*/ 1 h 257"/>
                <a:gd name="T36" fmla="*/ 1 w 378"/>
                <a:gd name="T37" fmla="*/ 1 h 257"/>
                <a:gd name="T38" fmla="*/ 1 w 378"/>
                <a:gd name="T39" fmla="*/ 1 h 257"/>
                <a:gd name="T40" fmla="*/ 1 w 378"/>
                <a:gd name="T41" fmla="*/ 1 h 257"/>
                <a:gd name="T42" fmla="*/ 1 w 378"/>
                <a:gd name="T43" fmla="*/ 1 h 257"/>
                <a:gd name="T44" fmla="*/ 1 w 378"/>
                <a:gd name="T45" fmla="*/ 1 h 257"/>
                <a:gd name="T46" fmla="*/ 1 w 378"/>
                <a:gd name="T47" fmla="*/ 1 h 257"/>
                <a:gd name="T48" fmla="*/ 1 w 378"/>
                <a:gd name="T49" fmla="*/ 1 h 257"/>
                <a:gd name="T50" fmla="*/ 1 w 378"/>
                <a:gd name="T51" fmla="*/ 1 h 257"/>
                <a:gd name="T52" fmla="*/ 1 w 378"/>
                <a:gd name="T53" fmla="*/ 1 h 257"/>
                <a:gd name="T54" fmla="*/ 1 w 378"/>
                <a:gd name="T55" fmla="*/ 1 h 257"/>
                <a:gd name="T56" fmla="*/ 1 w 378"/>
                <a:gd name="T57" fmla="*/ 1 h 257"/>
                <a:gd name="T58" fmla="*/ 1 w 378"/>
                <a:gd name="T59" fmla="*/ 1 h 257"/>
                <a:gd name="T60" fmla="*/ 1 w 378"/>
                <a:gd name="T61" fmla="*/ 1 h 257"/>
                <a:gd name="T62" fmla="*/ 1 w 378"/>
                <a:gd name="T63" fmla="*/ 1 h 257"/>
                <a:gd name="T64" fmla="*/ 1 w 378"/>
                <a:gd name="T65" fmla="*/ 1 h 257"/>
                <a:gd name="T66" fmla="*/ 1 w 378"/>
                <a:gd name="T67" fmla="*/ 1 h 257"/>
                <a:gd name="T68" fmla="*/ 1 w 378"/>
                <a:gd name="T69" fmla="*/ 1 h 257"/>
                <a:gd name="T70" fmla="*/ 1 w 378"/>
                <a:gd name="T71" fmla="*/ 1 h 257"/>
                <a:gd name="T72" fmla="*/ 1 w 378"/>
                <a:gd name="T73" fmla="*/ 1 h 2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78"/>
                <a:gd name="T112" fmla="*/ 0 h 257"/>
                <a:gd name="T113" fmla="*/ 378 w 378"/>
                <a:gd name="T114" fmla="*/ 257 h 2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78" h="257">
                  <a:moveTo>
                    <a:pt x="378" y="233"/>
                  </a:moveTo>
                  <a:lnTo>
                    <a:pt x="273" y="186"/>
                  </a:lnTo>
                  <a:lnTo>
                    <a:pt x="272" y="186"/>
                  </a:lnTo>
                  <a:lnTo>
                    <a:pt x="266" y="186"/>
                  </a:lnTo>
                  <a:lnTo>
                    <a:pt x="259" y="188"/>
                  </a:lnTo>
                  <a:lnTo>
                    <a:pt x="250" y="188"/>
                  </a:lnTo>
                  <a:lnTo>
                    <a:pt x="239" y="189"/>
                  </a:lnTo>
                  <a:lnTo>
                    <a:pt x="232" y="191"/>
                  </a:lnTo>
                  <a:lnTo>
                    <a:pt x="225" y="191"/>
                  </a:lnTo>
                  <a:lnTo>
                    <a:pt x="222" y="191"/>
                  </a:lnTo>
                  <a:lnTo>
                    <a:pt x="216" y="191"/>
                  </a:lnTo>
                  <a:lnTo>
                    <a:pt x="204" y="192"/>
                  </a:lnTo>
                  <a:lnTo>
                    <a:pt x="186" y="194"/>
                  </a:lnTo>
                  <a:lnTo>
                    <a:pt x="166" y="197"/>
                  </a:lnTo>
                  <a:lnTo>
                    <a:pt x="145" y="198"/>
                  </a:lnTo>
                  <a:lnTo>
                    <a:pt x="127" y="198"/>
                  </a:lnTo>
                  <a:lnTo>
                    <a:pt x="113" y="199"/>
                  </a:lnTo>
                  <a:lnTo>
                    <a:pt x="104" y="198"/>
                  </a:lnTo>
                  <a:lnTo>
                    <a:pt x="98" y="195"/>
                  </a:lnTo>
                  <a:lnTo>
                    <a:pt x="90" y="189"/>
                  </a:lnTo>
                  <a:lnTo>
                    <a:pt x="82" y="182"/>
                  </a:lnTo>
                  <a:lnTo>
                    <a:pt x="73" y="173"/>
                  </a:lnTo>
                  <a:lnTo>
                    <a:pt x="64" y="166"/>
                  </a:lnTo>
                  <a:lnTo>
                    <a:pt x="57" y="160"/>
                  </a:lnTo>
                  <a:lnTo>
                    <a:pt x="52" y="155"/>
                  </a:lnTo>
                  <a:lnTo>
                    <a:pt x="51" y="154"/>
                  </a:lnTo>
                  <a:lnTo>
                    <a:pt x="14" y="99"/>
                  </a:lnTo>
                  <a:lnTo>
                    <a:pt x="55" y="36"/>
                  </a:lnTo>
                  <a:lnTo>
                    <a:pt x="99" y="0"/>
                  </a:lnTo>
                  <a:lnTo>
                    <a:pt x="96" y="2"/>
                  </a:lnTo>
                  <a:lnTo>
                    <a:pt x="90" y="5"/>
                  </a:lnTo>
                  <a:lnTo>
                    <a:pt x="82" y="11"/>
                  </a:lnTo>
                  <a:lnTo>
                    <a:pt x="71" y="15"/>
                  </a:lnTo>
                  <a:lnTo>
                    <a:pt x="59" y="22"/>
                  </a:lnTo>
                  <a:lnTo>
                    <a:pt x="51" y="28"/>
                  </a:lnTo>
                  <a:lnTo>
                    <a:pt x="43" y="33"/>
                  </a:lnTo>
                  <a:lnTo>
                    <a:pt x="39" y="36"/>
                  </a:lnTo>
                  <a:lnTo>
                    <a:pt x="30" y="47"/>
                  </a:lnTo>
                  <a:lnTo>
                    <a:pt x="18" y="68"/>
                  </a:lnTo>
                  <a:lnTo>
                    <a:pt x="6" y="89"/>
                  </a:lnTo>
                  <a:lnTo>
                    <a:pt x="0" y="98"/>
                  </a:lnTo>
                  <a:lnTo>
                    <a:pt x="2" y="102"/>
                  </a:lnTo>
                  <a:lnTo>
                    <a:pt x="8" y="111"/>
                  </a:lnTo>
                  <a:lnTo>
                    <a:pt x="12" y="121"/>
                  </a:lnTo>
                  <a:lnTo>
                    <a:pt x="17" y="127"/>
                  </a:lnTo>
                  <a:lnTo>
                    <a:pt x="23" y="133"/>
                  </a:lnTo>
                  <a:lnTo>
                    <a:pt x="31" y="145"/>
                  </a:lnTo>
                  <a:lnTo>
                    <a:pt x="40" y="157"/>
                  </a:lnTo>
                  <a:lnTo>
                    <a:pt x="46" y="164"/>
                  </a:lnTo>
                  <a:lnTo>
                    <a:pt x="49" y="167"/>
                  </a:lnTo>
                  <a:lnTo>
                    <a:pt x="54" y="173"/>
                  </a:lnTo>
                  <a:lnTo>
                    <a:pt x="61" y="180"/>
                  </a:lnTo>
                  <a:lnTo>
                    <a:pt x="70" y="189"/>
                  </a:lnTo>
                  <a:lnTo>
                    <a:pt x="77" y="197"/>
                  </a:lnTo>
                  <a:lnTo>
                    <a:pt x="86" y="202"/>
                  </a:lnTo>
                  <a:lnTo>
                    <a:pt x="95" y="208"/>
                  </a:lnTo>
                  <a:lnTo>
                    <a:pt x="101" y="210"/>
                  </a:lnTo>
                  <a:lnTo>
                    <a:pt x="111" y="210"/>
                  </a:lnTo>
                  <a:lnTo>
                    <a:pt x="132" y="208"/>
                  </a:lnTo>
                  <a:lnTo>
                    <a:pt x="158" y="205"/>
                  </a:lnTo>
                  <a:lnTo>
                    <a:pt x="188" y="204"/>
                  </a:lnTo>
                  <a:lnTo>
                    <a:pt x="217" y="201"/>
                  </a:lnTo>
                  <a:lnTo>
                    <a:pt x="242" y="199"/>
                  </a:lnTo>
                  <a:lnTo>
                    <a:pt x="262" y="198"/>
                  </a:lnTo>
                  <a:lnTo>
                    <a:pt x="272" y="198"/>
                  </a:lnTo>
                  <a:lnTo>
                    <a:pt x="279" y="201"/>
                  </a:lnTo>
                  <a:lnTo>
                    <a:pt x="291" y="208"/>
                  </a:lnTo>
                  <a:lnTo>
                    <a:pt x="307" y="219"/>
                  </a:lnTo>
                  <a:lnTo>
                    <a:pt x="325" y="229"/>
                  </a:lnTo>
                  <a:lnTo>
                    <a:pt x="343" y="239"/>
                  </a:lnTo>
                  <a:lnTo>
                    <a:pt x="357" y="248"/>
                  </a:lnTo>
                  <a:lnTo>
                    <a:pt x="368" y="254"/>
                  </a:lnTo>
                  <a:lnTo>
                    <a:pt x="372" y="257"/>
                  </a:lnTo>
                  <a:lnTo>
                    <a:pt x="378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8" name="Freeform 58"/>
            <p:cNvSpPr/>
            <p:nvPr/>
          </p:nvSpPr>
          <p:spPr bwMode="auto">
            <a:xfrm>
              <a:off x="4112" y="2273"/>
              <a:ext cx="49" cy="65"/>
            </a:xfrm>
            <a:custGeom>
              <a:avLst/>
              <a:gdLst>
                <a:gd name="T0" fmla="*/ 0 w 99"/>
                <a:gd name="T1" fmla="*/ 1 h 130"/>
                <a:gd name="T2" fmla="*/ 0 w 99"/>
                <a:gd name="T3" fmla="*/ 1 h 130"/>
                <a:gd name="T4" fmla="*/ 0 w 99"/>
                <a:gd name="T5" fmla="*/ 1 h 130"/>
                <a:gd name="T6" fmla="*/ 0 w 99"/>
                <a:gd name="T7" fmla="*/ 1 h 130"/>
                <a:gd name="T8" fmla="*/ 0 w 99"/>
                <a:gd name="T9" fmla="*/ 1 h 130"/>
                <a:gd name="T10" fmla="*/ 0 w 99"/>
                <a:gd name="T11" fmla="*/ 1 h 130"/>
                <a:gd name="T12" fmla="*/ 0 w 99"/>
                <a:gd name="T13" fmla="*/ 1 h 130"/>
                <a:gd name="T14" fmla="*/ 0 w 99"/>
                <a:gd name="T15" fmla="*/ 1 h 130"/>
                <a:gd name="T16" fmla="*/ 0 w 99"/>
                <a:gd name="T17" fmla="*/ 1 h 130"/>
                <a:gd name="T18" fmla="*/ 0 w 99"/>
                <a:gd name="T19" fmla="*/ 1 h 130"/>
                <a:gd name="T20" fmla="*/ 0 w 99"/>
                <a:gd name="T21" fmla="*/ 0 h 130"/>
                <a:gd name="T22" fmla="*/ 0 w 99"/>
                <a:gd name="T23" fmla="*/ 1 h 130"/>
                <a:gd name="T24" fmla="*/ 0 w 99"/>
                <a:gd name="T25" fmla="*/ 1 h 130"/>
                <a:gd name="T26" fmla="*/ 0 w 99"/>
                <a:gd name="T27" fmla="*/ 1 h 130"/>
                <a:gd name="T28" fmla="*/ 0 w 99"/>
                <a:gd name="T29" fmla="*/ 1 h 130"/>
                <a:gd name="T30" fmla="*/ 0 w 99"/>
                <a:gd name="T31" fmla="*/ 1 h 130"/>
                <a:gd name="T32" fmla="*/ 0 w 99"/>
                <a:gd name="T33" fmla="*/ 1 h 130"/>
                <a:gd name="T34" fmla="*/ 0 w 99"/>
                <a:gd name="T35" fmla="*/ 1 h 130"/>
                <a:gd name="T36" fmla="*/ 0 w 99"/>
                <a:gd name="T37" fmla="*/ 1 h 130"/>
                <a:gd name="T38" fmla="*/ 0 w 99"/>
                <a:gd name="T39" fmla="*/ 1 h 130"/>
                <a:gd name="T40" fmla="*/ 0 w 99"/>
                <a:gd name="T41" fmla="*/ 1 h 130"/>
                <a:gd name="T42" fmla="*/ 0 w 99"/>
                <a:gd name="T43" fmla="*/ 1 h 130"/>
                <a:gd name="T44" fmla="*/ 0 w 99"/>
                <a:gd name="T45" fmla="*/ 1 h 130"/>
                <a:gd name="T46" fmla="*/ 0 w 99"/>
                <a:gd name="T47" fmla="*/ 1 h 13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9"/>
                <a:gd name="T73" fmla="*/ 0 h 130"/>
                <a:gd name="T74" fmla="*/ 99 w 99"/>
                <a:gd name="T75" fmla="*/ 130 h 13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9" h="130">
                  <a:moveTo>
                    <a:pt x="18" y="130"/>
                  </a:moveTo>
                  <a:lnTo>
                    <a:pt x="15" y="127"/>
                  </a:lnTo>
                  <a:lnTo>
                    <a:pt x="7" y="120"/>
                  </a:lnTo>
                  <a:lnTo>
                    <a:pt x="2" y="111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6" y="59"/>
                  </a:lnTo>
                  <a:lnTo>
                    <a:pt x="25" y="37"/>
                  </a:lnTo>
                  <a:lnTo>
                    <a:pt x="30" y="27"/>
                  </a:lnTo>
                  <a:lnTo>
                    <a:pt x="66" y="12"/>
                  </a:lnTo>
                  <a:lnTo>
                    <a:pt x="86" y="0"/>
                  </a:lnTo>
                  <a:lnTo>
                    <a:pt x="99" y="12"/>
                  </a:lnTo>
                  <a:lnTo>
                    <a:pt x="90" y="12"/>
                  </a:lnTo>
                  <a:lnTo>
                    <a:pt x="86" y="14"/>
                  </a:lnTo>
                  <a:lnTo>
                    <a:pt x="75" y="19"/>
                  </a:lnTo>
                  <a:lnTo>
                    <a:pt x="62" y="24"/>
                  </a:lnTo>
                  <a:lnTo>
                    <a:pt x="55" y="27"/>
                  </a:lnTo>
                  <a:lnTo>
                    <a:pt x="50" y="28"/>
                  </a:lnTo>
                  <a:lnTo>
                    <a:pt x="47" y="30"/>
                  </a:lnTo>
                  <a:lnTo>
                    <a:pt x="44" y="31"/>
                  </a:lnTo>
                  <a:lnTo>
                    <a:pt x="43" y="31"/>
                  </a:lnTo>
                  <a:lnTo>
                    <a:pt x="13" y="98"/>
                  </a:lnTo>
                  <a:lnTo>
                    <a:pt x="22" y="111"/>
                  </a:lnTo>
                  <a:lnTo>
                    <a:pt x="18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59" name="Freeform 59"/>
            <p:cNvSpPr/>
            <p:nvPr/>
          </p:nvSpPr>
          <p:spPr bwMode="auto">
            <a:xfrm>
              <a:off x="4138" y="2289"/>
              <a:ext cx="50" cy="71"/>
            </a:xfrm>
            <a:custGeom>
              <a:avLst/>
              <a:gdLst>
                <a:gd name="T0" fmla="*/ 1 w 100"/>
                <a:gd name="T1" fmla="*/ 0 h 143"/>
                <a:gd name="T2" fmla="*/ 0 w 100"/>
                <a:gd name="T3" fmla="*/ 0 h 143"/>
                <a:gd name="T4" fmla="*/ 1 w 100"/>
                <a:gd name="T5" fmla="*/ 0 h 143"/>
                <a:gd name="T6" fmla="*/ 1 w 100"/>
                <a:gd name="T7" fmla="*/ 0 h 143"/>
                <a:gd name="T8" fmla="*/ 1 w 100"/>
                <a:gd name="T9" fmla="*/ 0 h 143"/>
                <a:gd name="T10" fmla="*/ 1 w 100"/>
                <a:gd name="T11" fmla="*/ 0 h 143"/>
                <a:gd name="T12" fmla="*/ 1 w 100"/>
                <a:gd name="T13" fmla="*/ 0 h 143"/>
                <a:gd name="T14" fmla="*/ 1 w 100"/>
                <a:gd name="T15" fmla="*/ 0 h 143"/>
                <a:gd name="T16" fmla="*/ 1 w 100"/>
                <a:gd name="T17" fmla="*/ 0 h 143"/>
                <a:gd name="T18" fmla="*/ 1 w 100"/>
                <a:gd name="T19" fmla="*/ 0 h 143"/>
                <a:gd name="T20" fmla="*/ 1 w 100"/>
                <a:gd name="T21" fmla="*/ 0 h 143"/>
                <a:gd name="T22" fmla="*/ 1 w 100"/>
                <a:gd name="T23" fmla="*/ 0 h 143"/>
                <a:gd name="T24" fmla="*/ 1 w 100"/>
                <a:gd name="T25" fmla="*/ 0 h 143"/>
                <a:gd name="T26" fmla="*/ 1 w 100"/>
                <a:gd name="T27" fmla="*/ 0 h 143"/>
                <a:gd name="T28" fmla="*/ 1 w 100"/>
                <a:gd name="T29" fmla="*/ 0 h 143"/>
                <a:gd name="T30" fmla="*/ 1 w 100"/>
                <a:gd name="T31" fmla="*/ 0 h 143"/>
                <a:gd name="T32" fmla="*/ 1 w 100"/>
                <a:gd name="T33" fmla="*/ 0 h 143"/>
                <a:gd name="T34" fmla="*/ 1 w 100"/>
                <a:gd name="T35" fmla="*/ 0 h 143"/>
                <a:gd name="T36" fmla="*/ 1 w 100"/>
                <a:gd name="T37" fmla="*/ 0 h 143"/>
                <a:gd name="T38" fmla="*/ 1 w 100"/>
                <a:gd name="T39" fmla="*/ 0 h 143"/>
                <a:gd name="T40" fmla="*/ 1 w 100"/>
                <a:gd name="T41" fmla="*/ 0 h 143"/>
                <a:gd name="T42" fmla="*/ 1 w 100"/>
                <a:gd name="T43" fmla="*/ 0 h 143"/>
                <a:gd name="T44" fmla="*/ 1 w 100"/>
                <a:gd name="T45" fmla="*/ 0 h 143"/>
                <a:gd name="T46" fmla="*/ 1 w 100"/>
                <a:gd name="T47" fmla="*/ 0 h 143"/>
                <a:gd name="T48" fmla="*/ 1 w 100"/>
                <a:gd name="T49" fmla="*/ 0 h 143"/>
                <a:gd name="T50" fmla="*/ 1 w 100"/>
                <a:gd name="T51" fmla="*/ 0 h 143"/>
                <a:gd name="T52" fmla="*/ 1 w 100"/>
                <a:gd name="T53" fmla="*/ 0 h 143"/>
                <a:gd name="T54" fmla="*/ 1 w 100"/>
                <a:gd name="T55" fmla="*/ 0 h 143"/>
                <a:gd name="T56" fmla="*/ 1 w 100"/>
                <a:gd name="T57" fmla="*/ 0 h 143"/>
                <a:gd name="T58" fmla="*/ 1 w 100"/>
                <a:gd name="T59" fmla="*/ 0 h 143"/>
                <a:gd name="T60" fmla="*/ 1 w 100"/>
                <a:gd name="T61" fmla="*/ 0 h 14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0"/>
                <a:gd name="T94" fmla="*/ 0 h 143"/>
                <a:gd name="T95" fmla="*/ 100 w 100"/>
                <a:gd name="T96" fmla="*/ 143 h 143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0" h="143">
                  <a:moveTo>
                    <a:pt x="35" y="143"/>
                  </a:moveTo>
                  <a:lnTo>
                    <a:pt x="0" y="75"/>
                  </a:lnTo>
                  <a:lnTo>
                    <a:pt x="56" y="10"/>
                  </a:lnTo>
                  <a:lnTo>
                    <a:pt x="60" y="9"/>
                  </a:lnTo>
                  <a:lnTo>
                    <a:pt x="72" y="6"/>
                  </a:lnTo>
                  <a:lnTo>
                    <a:pt x="84" y="3"/>
                  </a:lnTo>
                  <a:lnTo>
                    <a:pt x="91" y="0"/>
                  </a:lnTo>
                  <a:lnTo>
                    <a:pt x="94" y="0"/>
                  </a:lnTo>
                  <a:lnTo>
                    <a:pt x="97" y="3"/>
                  </a:lnTo>
                  <a:lnTo>
                    <a:pt x="98" y="4"/>
                  </a:lnTo>
                  <a:lnTo>
                    <a:pt x="100" y="6"/>
                  </a:lnTo>
                  <a:lnTo>
                    <a:pt x="97" y="6"/>
                  </a:lnTo>
                  <a:lnTo>
                    <a:pt x="94" y="7"/>
                  </a:lnTo>
                  <a:lnTo>
                    <a:pt x="87" y="10"/>
                  </a:lnTo>
                  <a:lnTo>
                    <a:pt x="76" y="16"/>
                  </a:lnTo>
                  <a:lnTo>
                    <a:pt x="66" y="20"/>
                  </a:lnTo>
                  <a:lnTo>
                    <a:pt x="62" y="23"/>
                  </a:lnTo>
                  <a:lnTo>
                    <a:pt x="60" y="26"/>
                  </a:lnTo>
                  <a:lnTo>
                    <a:pt x="54" y="32"/>
                  </a:lnTo>
                  <a:lnTo>
                    <a:pt x="48" y="42"/>
                  </a:lnTo>
                  <a:lnTo>
                    <a:pt x="39" y="53"/>
                  </a:lnTo>
                  <a:lnTo>
                    <a:pt x="32" y="65"/>
                  </a:lnTo>
                  <a:lnTo>
                    <a:pt x="25" y="75"/>
                  </a:lnTo>
                  <a:lnTo>
                    <a:pt x="20" y="82"/>
                  </a:lnTo>
                  <a:lnTo>
                    <a:pt x="19" y="87"/>
                  </a:lnTo>
                  <a:lnTo>
                    <a:pt x="22" y="99"/>
                  </a:lnTo>
                  <a:lnTo>
                    <a:pt x="28" y="116"/>
                  </a:lnTo>
                  <a:lnTo>
                    <a:pt x="32" y="135"/>
                  </a:lnTo>
                  <a:lnTo>
                    <a:pt x="3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0" name="Freeform 60"/>
            <p:cNvSpPr/>
            <p:nvPr/>
          </p:nvSpPr>
          <p:spPr bwMode="auto">
            <a:xfrm>
              <a:off x="4164" y="2301"/>
              <a:ext cx="77" cy="60"/>
            </a:xfrm>
            <a:custGeom>
              <a:avLst/>
              <a:gdLst>
                <a:gd name="T0" fmla="*/ 0 w 155"/>
                <a:gd name="T1" fmla="*/ 1 h 119"/>
                <a:gd name="T2" fmla="*/ 0 w 155"/>
                <a:gd name="T3" fmla="*/ 1 h 119"/>
                <a:gd name="T4" fmla="*/ 0 w 155"/>
                <a:gd name="T5" fmla="*/ 1 h 119"/>
                <a:gd name="T6" fmla="*/ 0 w 155"/>
                <a:gd name="T7" fmla="*/ 1 h 119"/>
                <a:gd name="T8" fmla="*/ 0 w 155"/>
                <a:gd name="T9" fmla="*/ 1 h 119"/>
                <a:gd name="T10" fmla="*/ 0 w 155"/>
                <a:gd name="T11" fmla="*/ 1 h 119"/>
                <a:gd name="T12" fmla="*/ 0 w 155"/>
                <a:gd name="T13" fmla="*/ 1 h 119"/>
                <a:gd name="T14" fmla="*/ 0 w 155"/>
                <a:gd name="T15" fmla="*/ 1 h 119"/>
                <a:gd name="T16" fmla="*/ 0 w 155"/>
                <a:gd name="T17" fmla="*/ 1 h 119"/>
                <a:gd name="T18" fmla="*/ 0 w 155"/>
                <a:gd name="T19" fmla="*/ 1 h 119"/>
                <a:gd name="T20" fmla="*/ 0 w 155"/>
                <a:gd name="T21" fmla="*/ 1 h 119"/>
                <a:gd name="T22" fmla="*/ 0 w 155"/>
                <a:gd name="T23" fmla="*/ 1 h 119"/>
                <a:gd name="T24" fmla="*/ 0 w 155"/>
                <a:gd name="T25" fmla="*/ 1 h 119"/>
                <a:gd name="T26" fmla="*/ 0 w 155"/>
                <a:gd name="T27" fmla="*/ 1 h 119"/>
                <a:gd name="T28" fmla="*/ 0 w 155"/>
                <a:gd name="T29" fmla="*/ 1 h 119"/>
                <a:gd name="T30" fmla="*/ 0 w 155"/>
                <a:gd name="T31" fmla="*/ 1 h 119"/>
                <a:gd name="T32" fmla="*/ 0 w 155"/>
                <a:gd name="T33" fmla="*/ 1 h 119"/>
                <a:gd name="T34" fmla="*/ 0 w 155"/>
                <a:gd name="T35" fmla="*/ 1 h 119"/>
                <a:gd name="T36" fmla="*/ 0 w 155"/>
                <a:gd name="T37" fmla="*/ 1 h 119"/>
                <a:gd name="T38" fmla="*/ 0 w 155"/>
                <a:gd name="T39" fmla="*/ 1 h 119"/>
                <a:gd name="T40" fmla="*/ 0 w 155"/>
                <a:gd name="T41" fmla="*/ 1 h 119"/>
                <a:gd name="T42" fmla="*/ 0 w 155"/>
                <a:gd name="T43" fmla="*/ 1 h 119"/>
                <a:gd name="T44" fmla="*/ 0 w 155"/>
                <a:gd name="T45" fmla="*/ 1 h 119"/>
                <a:gd name="T46" fmla="*/ 0 w 155"/>
                <a:gd name="T47" fmla="*/ 1 h 119"/>
                <a:gd name="T48" fmla="*/ 0 w 155"/>
                <a:gd name="T49" fmla="*/ 1 h 119"/>
                <a:gd name="T50" fmla="*/ 0 w 155"/>
                <a:gd name="T51" fmla="*/ 1 h 119"/>
                <a:gd name="T52" fmla="*/ 0 w 155"/>
                <a:gd name="T53" fmla="*/ 1 h 119"/>
                <a:gd name="T54" fmla="*/ 0 w 155"/>
                <a:gd name="T55" fmla="*/ 1 h 119"/>
                <a:gd name="T56" fmla="*/ 0 w 155"/>
                <a:gd name="T57" fmla="*/ 1 h 119"/>
                <a:gd name="T58" fmla="*/ 0 w 155"/>
                <a:gd name="T59" fmla="*/ 1 h 119"/>
                <a:gd name="T60" fmla="*/ 0 w 155"/>
                <a:gd name="T61" fmla="*/ 1 h 119"/>
                <a:gd name="T62" fmla="*/ 0 w 155"/>
                <a:gd name="T63" fmla="*/ 1 h 119"/>
                <a:gd name="T64" fmla="*/ 0 w 155"/>
                <a:gd name="T65" fmla="*/ 1 h 119"/>
                <a:gd name="T66" fmla="*/ 0 w 155"/>
                <a:gd name="T67" fmla="*/ 1 h 119"/>
                <a:gd name="T68" fmla="*/ 0 w 155"/>
                <a:gd name="T69" fmla="*/ 1 h 119"/>
                <a:gd name="T70" fmla="*/ 0 w 155"/>
                <a:gd name="T71" fmla="*/ 1 h 119"/>
                <a:gd name="T72" fmla="*/ 0 w 155"/>
                <a:gd name="T73" fmla="*/ 1 h 119"/>
                <a:gd name="T74" fmla="*/ 0 w 155"/>
                <a:gd name="T75" fmla="*/ 1 h 119"/>
                <a:gd name="T76" fmla="*/ 0 w 155"/>
                <a:gd name="T77" fmla="*/ 1 h 119"/>
                <a:gd name="T78" fmla="*/ 0 w 155"/>
                <a:gd name="T79" fmla="*/ 1 h 119"/>
                <a:gd name="T80" fmla="*/ 0 w 155"/>
                <a:gd name="T81" fmla="*/ 1 h 119"/>
                <a:gd name="T82" fmla="*/ 0 w 155"/>
                <a:gd name="T83" fmla="*/ 1 h 119"/>
                <a:gd name="T84" fmla="*/ 0 w 155"/>
                <a:gd name="T85" fmla="*/ 1 h 119"/>
                <a:gd name="T86" fmla="*/ 0 w 155"/>
                <a:gd name="T87" fmla="*/ 0 h 119"/>
                <a:gd name="T88" fmla="*/ 0 w 155"/>
                <a:gd name="T89" fmla="*/ 1 h 119"/>
                <a:gd name="T90" fmla="*/ 0 w 155"/>
                <a:gd name="T91" fmla="*/ 1 h 119"/>
                <a:gd name="T92" fmla="*/ 0 w 155"/>
                <a:gd name="T93" fmla="*/ 1 h 11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55"/>
                <a:gd name="T142" fmla="*/ 0 h 119"/>
                <a:gd name="T143" fmla="*/ 155 w 155"/>
                <a:gd name="T144" fmla="*/ 119 h 11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55" h="119">
                  <a:moveTo>
                    <a:pt x="2" y="51"/>
                  </a:moveTo>
                  <a:lnTo>
                    <a:pt x="8" y="71"/>
                  </a:lnTo>
                  <a:lnTo>
                    <a:pt x="3" y="106"/>
                  </a:lnTo>
                  <a:lnTo>
                    <a:pt x="18" y="87"/>
                  </a:lnTo>
                  <a:lnTo>
                    <a:pt x="31" y="96"/>
                  </a:lnTo>
                  <a:lnTo>
                    <a:pt x="39" y="119"/>
                  </a:lnTo>
                  <a:lnTo>
                    <a:pt x="45" y="97"/>
                  </a:lnTo>
                  <a:lnTo>
                    <a:pt x="49" y="96"/>
                  </a:lnTo>
                  <a:lnTo>
                    <a:pt x="58" y="91"/>
                  </a:lnTo>
                  <a:lnTo>
                    <a:pt x="71" y="87"/>
                  </a:lnTo>
                  <a:lnTo>
                    <a:pt x="83" y="84"/>
                  </a:lnTo>
                  <a:lnTo>
                    <a:pt x="90" y="84"/>
                  </a:lnTo>
                  <a:lnTo>
                    <a:pt x="99" y="82"/>
                  </a:lnTo>
                  <a:lnTo>
                    <a:pt x="109" y="81"/>
                  </a:lnTo>
                  <a:lnTo>
                    <a:pt x="121" y="81"/>
                  </a:lnTo>
                  <a:lnTo>
                    <a:pt x="132" y="79"/>
                  </a:lnTo>
                  <a:lnTo>
                    <a:pt x="140" y="78"/>
                  </a:lnTo>
                  <a:lnTo>
                    <a:pt x="146" y="78"/>
                  </a:lnTo>
                  <a:lnTo>
                    <a:pt x="148" y="78"/>
                  </a:lnTo>
                  <a:lnTo>
                    <a:pt x="155" y="81"/>
                  </a:lnTo>
                  <a:lnTo>
                    <a:pt x="140" y="65"/>
                  </a:lnTo>
                  <a:lnTo>
                    <a:pt x="139" y="65"/>
                  </a:lnTo>
                  <a:lnTo>
                    <a:pt x="133" y="65"/>
                  </a:lnTo>
                  <a:lnTo>
                    <a:pt x="124" y="65"/>
                  </a:lnTo>
                  <a:lnTo>
                    <a:pt x="114" y="65"/>
                  </a:lnTo>
                  <a:lnTo>
                    <a:pt x="104" y="65"/>
                  </a:lnTo>
                  <a:lnTo>
                    <a:pt x="93" y="66"/>
                  </a:lnTo>
                  <a:lnTo>
                    <a:pt x="83" y="68"/>
                  </a:lnTo>
                  <a:lnTo>
                    <a:pt x="77" y="69"/>
                  </a:lnTo>
                  <a:lnTo>
                    <a:pt x="67" y="74"/>
                  </a:lnTo>
                  <a:lnTo>
                    <a:pt x="56" y="78"/>
                  </a:lnTo>
                  <a:lnTo>
                    <a:pt x="49" y="82"/>
                  </a:lnTo>
                  <a:lnTo>
                    <a:pt x="46" y="84"/>
                  </a:lnTo>
                  <a:lnTo>
                    <a:pt x="24" y="77"/>
                  </a:lnTo>
                  <a:lnTo>
                    <a:pt x="9" y="48"/>
                  </a:lnTo>
                  <a:lnTo>
                    <a:pt x="11" y="46"/>
                  </a:lnTo>
                  <a:lnTo>
                    <a:pt x="17" y="40"/>
                  </a:lnTo>
                  <a:lnTo>
                    <a:pt x="21" y="32"/>
                  </a:lnTo>
                  <a:lnTo>
                    <a:pt x="22" y="25"/>
                  </a:lnTo>
                  <a:lnTo>
                    <a:pt x="24" y="17"/>
                  </a:lnTo>
                  <a:lnTo>
                    <a:pt x="28" y="13"/>
                  </a:lnTo>
                  <a:lnTo>
                    <a:pt x="33" y="10"/>
                  </a:lnTo>
                  <a:lnTo>
                    <a:pt x="34" y="9"/>
                  </a:lnTo>
                  <a:lnTo>
                    <a:pt x="45" y="0"/>
                  </a:lnTo>
                  <a:lnTo>
                    <a:pt x="17" y="16"/>
                  </a:lnTo>
                  <a:lnTo>
                    <a:pt x="0" y="47"/>
                  </a:lnTo>
                  <a:lnTo>
                    <a:pt x="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1" name="Freeform 61"/>
            <p:cNvSpPr/>
            <p:nvPr/>
          </p:nvSpPr>
          <p:spPr bwMode="auto">
            <a:xfrm>
              <a:off x="4279" y="2326"/>
              <a:ext cx="28" cy="63"/>
            </a:xfrm>
            <a:custGeom>
              <a:avLst/>
              <a:gdLst>
                <a:gd name="T0" fmla="*/ 1 w 54"/>
                <a:gd name="T1" fmla="*/ 1 h 125"/>
                <a:gd name="T2" fmla="*/ 1 w 54"/>
                <a:gd name="T3" fmla="*/ 0 h 125"/>
                <a:gd name="T4" fmla="*/ 1 w 54"/>
                <a:gd name="T5" fmla="*/ 1 h 125"/>
                <a:gd name="T6" fmla="*/ 1 w 54"/>
                <a:gd name="T7" fmla="*/ 1 h 125"/>
                <a:gd name="T8" fmla="*/ 1 w 54"/>
                <a:gd name="T9" fmla="*/ 1 h 125"/>
                <a:gd name="T10" fmla="*/ 1 w 54"/>
                <a:gd name="T11" fmla="*/ 1 h 125"/>
                <a:gd name="T12" fmla="*/ 1 w 54"/>
                <a:gd name="T13" fmla="*/ 1 h 125"/>
                <a:gd name="T14" fmla="*/ 1 w 54"/>
                <a:gd name="T15" fmla="*/ 1 h 125"/>
                <a:gd name="T16" fmla="*/ 1 w 54"/>
                <a:gd name="T17" fmla="*/ 1 h 125"/>
                <a:gd name="T18" fmla="*/ 1 w 54"/>
                <a:gd name="T19" fmla="*/ 1 h 125"/>
                <a:gd name="T20" fmla="*/ 1 w 54"/>
                <a:gd name="T21" fmla="*/ 1 h 125"/>
                <a:gd name="T22" fmla="*/ 1 w 54"/>
                <a:gd name="T23" fmla="*/ 1 h 125"/>
                <a:gd name="T24" fmla="*/ 1 w 54"/>
                <a:gd name="T25" fmla="*/ 1 h 125"/>
                <a:gd name="T26" fmla="*/ 1 w 54"/>
                <a:gd name="T27" fmla="*/ 1 h 125"/>
                <a:gd name="T28" fmla="*/ 1 w 54"/>
                <a:gd name="T29" fmla="*/ 1 h 125"/>
                <a:gd name="T30" fmla="*/ 0 w 54"/>
                <a:gd name="T31" fmla="*/ 1 h 125"/>
                <a:gd name="T32" fmla="*/ 1 w 54"/>
                <a:gd name="T33" fmla="*/ 1 h 12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4"/>
                <a:gd name="T52" fmla="*/ 0 h 125"/>
                <a:gd name="T53" fmla="*/ 54 w 54"/>
                <a:gd name="T54" fmla="*/ 125 h 12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4" h="125">
                  <a:moveTo>
                    <a:pt x="4" y="3"/>
                  </a:moveTo>
                  <a:lnTo>
                    <a:pt x="23" y="0"/>
                  </a:lnTo>
                  <a:lnTo>
                    <a:pt x="53" y="4"/>
                  </a:lnTo>
                  <a:lnTo>
                    <a:pt x="54" y="19"/>
                  </a:lnTo>
                  <a:lnTo>
                    <a:pt x="34" y="18"/>
                  </a:lnTo>
                  <a:lnTo>
                    <a:pt x="34" y="24"/>
                  </a:lnTo>
                  <a:lnTo>
                    <a:pt x="37" y="38"/>
                  </a:lnTo>
                  <a:lnTo>
                    <a:pt x="38" y="59"/>
                  </a:lnTo>
                  <a:lnTo>
                    <a:pt x="38" y="80"/>
                  </a:lnTo>
                  <a:lnTo>
                    <a:pt x="38" y="97"/>
                  </a:lnTo>
                  <a:lnTo>
                    <a:pt x="37" y="112"/>
                  </a:lnTo>
                  <a:lnTo>
                    <a:pt x="34" y="122"/>
                  </a:lnTo>
                  <a:lnTo>
                    <a:pt x="34" y="125"/>
                  </a:lnTo>
                  <a:lnTo>
                    <a:pt x="26" y="43"/>
                  </a:lnTo>
                  <a:lnTo>
                    <a:pt x="19" y="21"/>
                  </a:lnTo>
                  <a:lnTo>
                    <a:pt x="0" y="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2" name="Freeform 62"/>
            <p:cNvSpPr/>
            <p:nvPr/>
          </p:nvSpPr>
          <p:spPr bwMode="auto">
            <a:xfrm>
              <a:off x="5088" y="2923"/>
              <a:ext cx="115" cy="190"/>
            </a:xfrm>
            <a:custGeom>
              <a:avLst/>
              <a:gdLst>
                <a:gd name="T0" fmla="*/ 1 w 230"/>
                <a:gd name="T1" fmla="*/ 0 h 380"/>
                <a:gd name="T2" fmla="*/ 1 w 230"/>
                <a:gd name="T3" fmla="*/ 1 h 380"/>
                <a:gd name="T4" fmla="*/ 0 w 230"/>
                <a:gd name="T5" fmla="*/ 1 h 380"/>
                <a:gd name="T6" fmla="*/ 1 w 230"/>
                <a:gd name="T7" fmla="*/ 1 h 380"/>
                <a:gd name="T8" fmla="*/ 1 w 230"/>
                <a:gd name="T9" fmla="*/ 1 h 380"/>
                <a:gd name="T10" fmla="*/ 1 w 230"/>
                <a:gd name="T11" fmla="*/ 1 h 380"/>
                <a:gd name="T12" fmla="*/ 1 w 230"/>
                <a:gd name="T13" fmla="*/ 1 h 380"/>
                <a:gd name="T14" fmla="*/ 1 w 230"/>
                <a:gd name="T15" fmla="*/ 1 h 380"/>
                <a:gd name="T16" fmla="*/ 1 w 230"/>
                <a:gd name="T17" fmla="*/ 1 h 380"/>
                <a:gd name="T18" fmla="*/ 1 w 230"/>
                <a:gd name="T19" fmla="*/ 1 h 380"/>
                <a:gd name="T20" fmla="*/ 1 w 230"/>
                <a:gd name="T21" fmla="*/ 1 h 380"/>
                <a:gd name="T22" fmla="*/ 1 w 230"/>
                <a:gd name="T23" fmla="*/ 1 h 380"/>
                <a:gd name="T24" fmla="*/ 1 w 230"/>
                <a:gd name="T25" fmla="*/ 1 h 380"/>
                <a:gd name="T26" fmla="*/ 1 w 230"/>
                <a:gd name="T27" fmla="*/ 1 h 380"/>
                <a:gd name="T28" fmla="*/ 1 w 230"/>
                <a:gd name="T29" fmla="*/ 1 h 380"/>
                <a:gd name="T30" fmla="*/ 1 w 230"/>
                <a:gd name="T31" fmla="*/ 1 h 380"/>
                <a:gd name="T32" fmla="*/ 1 w 230"/>
                <a:gd name="T33" fmla="*/ 1 h 380"/>
                <a:gd name="T34" fmla="*/ 1 w 230"/>
                <a:gd name="T35" fmla="*/ 1 h 380"/>
                <a:gd name="T36" fmla="*/ 1 w 230"/>
                <a:gd name="T37" fmla="*/ 1 h 380"/>
                <a:gd name="T38" fmla="*/ 1 w 230"/>
                <a:gd name="T39" fmla="*/ 1 h 380"/>
                <a:gd name="T40" fmla="*/ 1 w 230"/>
                <a:gd name="T41" fmla="*/ 1 h 380"/>
                <a:gd name="T42" fmla="*/ 1 w 230"/>
                <a:gd name="T43" fmla="*/ 1 h 380"/>
                <a:gd name="T44" fmla="*/ 1 w 230"/>
                <a:gd name="T45" fmla="*/ 1 h 380"/>
                <a:gd name="T46" fmla="*/ 1 w 230"/>
                <a:gd name="T47" fmla="*/ 1 h 380"/>
                <a:gd name="T48" fmla="*/ 1 w 230"/>
                <a:gd name="T49" fmla="*/ 1 h 380"/>
                <a:gd name="T50" fmla="*/ 1 w 230"/>
                <a:gd name="T51" fmla="*/ 1 h 380"/>
                <a:gd name="T52" fmla="*/ 1 w 230"/>
                <a:gd name="T53" fmla="*/ 1 h 380"/>
                <a:gd name="T54" fmla="*/ 1 w 230"/>
                <a:gd name="T55" fmla="*/ 1 h 380"/>
                <a:gd name="T56" fmla="*/ 1 w 230"/>
                <a:gd name="T57" fmla="*/ 1 h 380"/>
                <a:gd name="T58" fmla="*/ 1 w 230"/>
                <a:gd name="T59" fmla="*/ 1 h 380"/>
                <a:gd name="T60" fmla="*/ 1 w 230"/>
                <a:gd name="T61" fmla="*/ 1 h 380"/>
                <a:gd name="T62" fmla="*/ 1 w 230"/>
                <a:gd name="T63" fmla="*/ 1 h 380"/>
                <a:gd name="T64" fmla="*/ 1 w 230"/>
                <a:gd name="T65" fmla="*/ 1 h 380"/>
                <a:gd name="T66" fmla="*/ 1 w 230"/>
                <a:gd name="T67" fmla="*/ 1 h 380"/>
                <a:gd name="T68" fmla="*/ 1 w 230"/>
                <a:gd name="T69" fmla="*/ 1 h 380"/>
                <a:gd name="T70" fmla="*/ 1 w 230"/>
                <a:gd name="T71" fmla="*/ 1 h 380"/>
                <a:gd name="T72" fmla="*/ 1 w 230"/>
                <a:gd name="T73" fmla="*/ 1 h 380"/>
                <a:gd name="T74" fmla="*/ 1 w 230"/>
                <a:gd name="T75" fmla="*/ 1 h 380"/>
                <a:gd name="T76" fmla="*/ 1 w 230"/>
                <a:gd name="T77" fmla="*/ 1 h 380"/>
                <a:gd name="T78" fmla="*/ 1 w 230"/>
                <a:gd name="T79" fmla="*/ 1 h 380"/>
                <a:gd name="T80" fmla="*/ 1 w 230"/>
                <a:gd name="T81" fmla="*/ 1 h 380"/>
                <a:gd name="T82" fmla="*/ 1 w 230"/>
                <a:gd name="T83" fmla="*/ 1 h 380"/>
                <a:gd name="T84" fmla="*/ 1 w 230"/>
                <a:gd name="T85" fmla="*/ 1 h 380"/>
                <a:gd name="T86" fmla="*/ 1 w 230"/>
                <a:gd name="T87" fmla="*/ 1 h 380"/>
                <a:gd name="T88" fmla="*/ 1 w 230"/>
                <a:gd name="T89" fmla="*/ 1 h 380"/>
                <a:gd name="T90" fmla="*/ 1 w 230"/>
                <a:gd name="T91" fmla="*/ 1 h 380"/>
                <a:gd name="T92" fmla="*/ 1 w 230"/>
                <a:gd name="T93" fmla="*/ 0 h 380"/>
                <a:gd name="T94" fmla="*/ 1 w 230"/>
                <a:gd name="T95" fmla="*/ 0 h 3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0"/>
                <a:gd name="T145" fmla="*/ 0 h 380"/>
                <a:gd name="T146" fmla="*/ 230 w 230"/>
                <a:gd name="T147" fmla="*/ 380 h 3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0" h="380">
                  <a:moveTo>
                    <a:pt x="69" y="0"/>
                  </a:moveTo>
                  <a:lnTo>
                    <a:pt x="38" y="91"/>
                  </a:lnTo>
                  <a:lnTo>
                    <a:pt x="0" y="168"/>
                  </a:lnTo>
                  <a:lnTo>
                    <a:pt x="38" y="230"/>
                  </a:lnTo>
                  <a:lnTo>
                    <a:pt x="41" y="236"/>
                  </a:lnTo>
                  <a:lnTo>
                    <a:pt x="48" y="249"/>
                  </a:lnTo>
                  <a:lnTo>
                    <a:pt x="59" y="268"/>
                  </a:lnTo>
                  <a:lnTo>
                    <a:pt x="72" y="292"/>
                  </a:lnTo>
                  <a:lnTo>
                    <a:pt x="85" y="315"/>
                  </a:lnTo>
                  <a:lnTo>
                    <a:pt x="99" y="337"/>
                  </a:lnTo>
                  <a:lnTo>
                    <a:pt x="112" y="357"/>
                  </a:lnTo>
                  <a:lnTo>
                    <a:pt x="121" y="367"/>
                  </a:lnTo>
                  <a:lnTo>
                    <a:pt x="130" y="373"/>
                  </a:lnTo>
                  <a:lnTo>
                    <a:pt x="138" y="376"/>
                  </a:lnTo>
                  <a:lnTo>
                    <a:pt x="146" y="379"/>
                  </a:lnTo>
                  <a:lnTo>
                    <a:pt x="155" y="380"/>
                  </a:lnTo>
                  <a:lnTo>
                    <a:pt x="161" y="380"/>
                  </a:lnTo>
                  <a:lnTo>
                    <a:pt x="166" y="380"/>
                  </a:lnTo>
                  <a:lnTo>
                    <a:pt x="169" y="380"/>
                  </a:lnTo>
                  <a:lnTo>
                    <a:pt x="171" y="380"/>
                  </a:lnTo>
                  <a:lnTo>
                    <a:pt x="174" y="370"/>
                  </a:lnTo>
                  <a:lnTo>
                    <a:pt x="192" y="352"/>
                  </a:lnTo>
                  <a:lnTo>
                    <a:pt x="202" y="329"/>
                  </a:lnTo>
                  <a:lnTo>
                    <a:pt x="227" y="306"/>
                  </a:lnTo>
                  <a:lnTo>
                    <a:pt x="230" y="290"/>
                  </a:lnTo>
                  <a:lnTo>
                    <a:pt x="227" y="227"/>
                  </a:lnTo>
                  <a:lnTo>
                    <a:pt x="212" y="306"/>
                  </a:lnTo>
                  <a:lnTo>
                    <a:pt x="192" y="314"/>
                  </a:lnTo>
                  <a:lnTo>
                    <a:pt x="181" y="332"/>
                  </a:lnTo>
                  <a:lnTo>
                    <a:pt x="166" y="339"/>
                  </a:lnTo>
                  <a:lnTo>
                    <a:pt x="166" y="357"/>
                  </a:lnTo>
                  <a:lnTo>
                    <a:pt x="143" y="357"/>
                  </a:lnTo>
                  <a:lnTo>
                    <a:pt x="87" y="276"/>
                  </a:lnTo>
                  <a:lnTo>
                    <a:pt x="85" y="271"/>
                  </a:lnTo>
                  <a:lnTo>
                    <a:pt x="79" y="261"/>
                  </a:lnTo>
                  <a:lnTo>
                    <a:pt x="71" y="246"/>
                  </a:lnTo>
                  <a:lnTo>
                    <a:pt x="62" y="228"/>
                  </a:lnTo>
                  <a:lnTo>
                    <a:pt x="53" y="211"/>
                  </a:lnTo>
                  <a:lnTo>
                    <a:pt x="44" y="193"/>
                  </a:lnTo>
                  <a:lnTo>
                    <a:pt x="37" y="180"/>
                  </a:lnTo>
                  <a:lnTo>
                    <a:pt x="34" y="171"/>
                  </a:lnTo>
                  <a:lnTo>
                    <a:pt x="34" y="160"/>
                  </a:lnTo>
                  <a:lnTo>
                    <a:pt x="35" y="150"/>
                  </a:lnTo>
                  <a:lnTo>
                    <a:pt x="37" y="143"/>
                  </a:lnTo>
                  <a:lnTo>
                    <a:pt x="38" y="140"/>
                  </a:lnTo>
                  <a:lnTo>
                    <a:pt x="76" y="20"/>
                  </a:lnTo>
                  <a:lnTo>
                    <a:pt x="82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3" name="Freeform 63"/>
            <p:cNvSpPr/>
            <p:nvPr/>
          </p:nvSpPr>
          <p:spPr bwMode="auto">
            <a:xfrm>
              <a:off x="4957" y="3005"/>
              <a:ext cx="142" cy="210"/>
            </a:xfrm>
            <a:custGeom>
              <a:avLst/>
              <a:gdLst>
                <a:gd name="T0" fmla="*/ 1 w 283"/>
                <a:gd name="T1" fmla="*/ 0 h 421"/>
                <a:gd name="T2" fmla="*/ 1 w 283"/>
                <a:gd name="T3" fmla="*/ 0 h 421"/>
                <a:gd name="T4" fmla="*/ 1 w 283"/>
                <a:gd name="T5" fmla="*/ 0 h 421"/>
                <a:gd name="T6" fmla="*/ 1 w 283"/>
                <a:gd name="T7" fmla="*/ 0 h 421"/>
                <a:gd name="T8" fmla="*/ 1 w 283"/>
                <a:gd name="T9" fmla="*/ 0 h 421"/>
                <a:gd name="T10" fmla="*/ 1 w 283"/>
                <a:gd name="T11" fmla="*/ 0 h 421"/>
                <a:gd name="T12" fmla="*/ 1 w 283"/>
                <a:gd name="T13" fmla="*/ 0 h 421"/>
                <a:gd name="T14" fmla="*/ 1 w 283"/>
                <a:gd name="T15" fmla="*/ 0 h 421"/>
                <a:gd name="T16" fmla="*/ 1 w 283"/>
                <a:gd name="T17" fmla="*/ 0 h 421"/>
                <a:gd name="T18" fmla="*/ 1 w 283"/>
                <a:gd name="T19" fmla="*/ 0 h 421"/>
                <a:gd name="T20" fmla="*/ 1 w 283"/>
                <a:gd name="T21" fmla="*/ 0 h 421"/>
                <a:gd name="T22" fmla="*/ 1 w 283"/>
                <a:gd name="T23" fmla="*/ 0 h 421"/>
                <a:gd name="T24" fmla="*/ 1 w 283"/>
                <a:gd name="T25" fmla="*/ 0 h 421"/>
                <a:gd name="T26" fmla="*/ 1 w 283"/>
                <a:gd name="T27" fmla="*/ 0 h 421"/>
                <a:gd name="T28" fmla="*/ 1 w 283"/>
                <a:gd name="T29" fmla="*/ 0 h 421"/>
                <a:gd name="T30" fmla="*/ 1 w 283"/>
                <a:gd name="T31" fmla="*/ 0 h 421"/>
                <a:gd name="T32" fmla="*/ 0 w 283"/>
                <a:gd name="T33" fmla="*/ 0 h 421"/>
                <a:gd name="T34" fmla="*/ 1 w 283"/>
                <a:gd name="T35" fmla="*/ 0 h 421"/>
                <a:gd name="T36" fmla="*/ 1 w 283"/>
                <a:gd name="T37" fmla="*/ 0 h 421"/>
                <a:gd name="T38" fmla="*/ 1 w 283"/>
                <a:gd name="T39" fmla="*/ 0 h 421"/>
                <a:gd name="T40" fmla="*/ 1 w 283"/>
                <a:gd name="T41" fmla="*/ 0 h 421"/>
                <a:gd name="T42" fmla="*/ 1 w 283"/>
                <a:gd name="T43" fmla="*/ 0 h 421"/>
                <a:gd name="T44" fmla="*/ 1 w 283"/>
                <a:gd name="T45" fmla="*/ 0 h 421"/>
                <a:gd name="T46" fmla="*/ 1 w 283"/>
                <a:gd name="T47" fmla="*/ 0 h 421"/>
                <a:gd name="T48" fmla="*/ 1 w 283"/>
                <a:gd name="T49" fmla="*/ 0 h 421"/>
                <a:gd name="T50" fmla="*/ 1 w 283"/>
                <a:gd name="T51" fmla="*/ 0 h 421"/>
                <a:gd name="T52" fmla="*/ 1 w 283"/>
                <a:gd name="T53" fmla="*/ 0 h 421"/>
                <a:gd name="T54" fmla="*/ 1 w 283"/>
                <a:gd name="T55" fmla="*/ 0 h 421"/>
                <a:gd name="T56" fmla="*/ 1 w 283"/>
                <a:gd name="T57" fmla="*/ 0 h 42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3"/>
                <a:gd name="T88" fmla="*/ 0 h 421"/>
                <a:gd name="T89" fmla="*/ 283 w 283"/>
                <a:gd name="T90" fmla="*/ 421 h 42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3" h="421">
                  <a:moveTo>
                    <a:pt x="283" y="0"/>
                  </a:moveTo>
                  <a:lnTo>
                    <a:pt x="280" y="0"/>
                  </a:lnTo>
                  <a:lnTo>
                    <a:pt x="272" y="3"/>
                  </a:lnTo>
                  <a:lnTo>
                    <a:pt x="257" y="6"/>
                  </a:lnTo>
                  <a:lnTo>
                    <a:pt x="239" y="11"/>
                  </a:lnTo>
                  <a:lnTo>
                    <a:pt x="219" y="15"/>
                  </a:lnTo>
                  <a:lnTo>
                    <a:pt x="195" y="21"/>
                  </a:lnTo>
                  <a:lnTo>
                    <a:pt x="170" y="28"/>
                  </a:lnTo>
                  <a:lnTo>
                    <a:pt x="143" y="34"/>
                  </a:lnTo>
                  <a:lnTo>
                    <a:pt x="117" y="42"/>
                  </a:lnTo>
                  <a:lnTo>
                    <a:pt x="92" y="49"/>
                  </a:lnTo>
                  <a:lnTo>
                    <a:pt x="67" y="56"/>
                  </a:lnTo>
                  <a:lnTo>
                    <a:pt x="46" y="62"/>
                  </a:lnTo>
                  <a:lnTo>
                    <a:pt x="27" y="70"/>
                  </a:lnTo>
                  <a:lnTo>
                    <a:pt x="14" y="76"/>
                  </a:lnTo>
                  <a:lnTo>
                    <a:pt x="3" y="80"/>
                  </a:lnTo>
                  <a:lnTo>
                    <a:pt x="0" y="84"/>
                  </a:lnTo>
                  <a:lnTo>
                    <a:pt x="5" y="105"/>
                  </a:lnTo>
                  <a:lnTo>
                    <a:pt x="18" y="146"/>
                  </a:lnTo>
                  <a:lnTo>
                    <a:pt x="37" y="200"/>
                  </a:lnTo>
                  <a:lnTo>
                    <a:pt x="59" y="260"/>
                  </a:lnTo>
                  <a:lnTo>
                    <a:pt x="81" y="321"/>
                  </a:lnTo>
                  <a:lnTo>
                    <a:pt x="101" y="371"/>
                  </a:lnTo>
                  <a:lnTo>
                    <a:pt x="114" y="408"/>
                  </a:lnTo>
                  <a:lnTo>
                    <a:pt x="120" y="421"/>
                  </a:lnTo>
                  <a:lnTo>
                    <a:pt x="136" y="417"/>
                  </a:lnTo>
                  <a:lnTo>
                    <a:pt x="39" y="99"/>
                  </a:lnTo>
                  <a:lnTo>
                    <a:pt x="279" y="28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4" name="Freeform 64"/>
            <p:cNvSpPr/>
            <p:nvPr/>
          </p:nvSpPr>
          <p:spPr bwMode="auto">
            <a:xfrm>
              <a:off x="5198" y="2966"/>
              <a:ext cx="145" cy="175"/>
            </a:xfrm>
            <a:custGeom>
              <a:avLst/>
              <a:gdLst>
                <a:gd name="T0" fmla="*/ 1 w 289"/>
                <a:gd name="T1" fmla="*/ 1 h 349"/>
                <a:gd name="T2" fmla="*/ 1 w 289"/>
                <a:gd name="T3" fmla="*/ 0 h 349"/>
                <a:gd name="T4" fmla="*/ 1 w 289"/>
                <a:gd name="T5" fmla="*/ 1 h 349"/>
                <a:gd name="T6" fmla="*/ 1 w 289"/>
                <a:gd name="T7" fmla="*/ 1 h 349"/>
                <a:gd name="T8" fmla="*/ 0 w 289"/>
                <a:gd name="T9" fmla="*/ 1 h 349"/>
                <a:gd name="T10" fmla="*/ 1 w 289"/>
                <a:gd name="T11" fmla="*/ 1 h 3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9"/>
                <a:gd name="T19" fmla="*/ 0 h 349"/>
                <a:gd name="T20" fmla="*/ 289 w 289"/>
                <a:gd name="T21" fmla="*/ 349 h 3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9" h="349">
                  <a:moveTo>
                    <a:pt x="3" y="56"/>
                  </a:moveTo>
                  <a:lnTo>
                    <a:pt x="202" y="0"/>
                  </a:lnTo>
                  <a:lnTo>
                    <a:pt x="289" y="349"/>
                  </a:lnTo>
                  <a:lnTo>
                    <a:pt x="184" y="35"/>
                  </a:lnTo>
                  <a:lnTo>
                    <a:pt x="0" y="84"/>
                  </a:lnTo>
                  <a:lnTo>
                    <a:pt x="3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65" name="Freeform 65"/>
            <p:cNvSpPr/>
            <p:nvPr/>
          </p:nvSpPr>
          <p:spPr bwMode="auto">
            <a:xfrm>
              <a:off x="3753" y="1716"/>
              <a:ext cx="441" cy="624"/>
            </a:xfrm>
            <a:custGeom>
              <a:avLst/>
              <a:gdLst>
                <a:gd name="T0" fmla="*/ 5611 w 350"/>
                <a:gd name="T1" fmla="*/ 7507 h 496"/>
                <a:gd name="T2" fmla="*/ 294 w 350"/>
                <a:gd name="T3" fmla="*/ 180 h 496"/>
                <a:gd name="T4" fmla="*/ 0 w 350"/>
                <a:gd name="T5" fmla="*/ 0 h 496"/>
                <a:gd name="T6" fmla="*/ 117 w 350"/>
                <a:gd name="T7" fmla="*/ 332 h 496"/>
                <a:gd name="T8" fmla="*/ 5161 w 350"/>
                <a:gd name="T9" fmla="*/ 7803 h 496"/>
                <a:gd name="T10" fmla="*/ 5276 w 350"/>
                <a:gd name="T11" fmla="*/ 7636 h 496"/>
                <a:gd name="T12" fmla="*/ 5611 w 350"/>
                <a:gd name="T13" fmla="*/ 7507 h 4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0"/>
                <a:gd name="T22" fmla="*/ 0 h 496"/>
                <a:gd name="T23" fmla="*/ 350 w 350"/>
                <a:gd name="T24" fmla="*/ 496 h 4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0" h="496">
                  <a:moveTo>
                    <a:pt x="350" y="478"/>
                  </a:moveTo>
                  <a:lnTo>
                    <a:pt x="18" y="11"/>
                  </a:lnTo>
                  <a:lnTo>
                    <a:pt x="0" y="0"/>
                  </a:lnTo>
                  <a:lnTo>
                    <a:pt x="7" y="21"/>
                  </a:lnTo>
                  <a:lnTo>
                    <a:pt x="322" y="496"/>
                  </a:lnTo>
                  <a:lnTo>
                    <a:pt x="329" y="486"/>
                  </a:lnTo>
                  <a:lnTo>
                    <a:pt x="350" y="47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376" name="AutoShape 16"/>
          <p:cNvSpPr>
            <a:spLocks noChangeArrowheads="1"/>
          </p:cNvSpPr>
          <p:nvPr/>
        </p:nvSpPr>
        <p:spPr bwMode="auto">
          <a:xfrm>
            <a:off x="3779838" y="2060575"/>
            <a:ext cx="5111750" cy="1655763"/>
          </a:xfrm>
          <a:prstGeom prst="cloudCallout">
            <a:avLst>
              <a:gd name="adj1" fmla="val 17486"/>
              <a:gd name="adj2" fmla="val 120852"/>
            </a:avLst>
          </a:prstGeom>
          <a:solidFill>
            <a:srgbClr val="CCFFFF"/>
          </a:solidFill>
          <a:ln w="19050">
            <a:solidFill>
              <a:srgbClr val="FF0000"/>
            </a:solidFill>
            <a:rou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>
                <a:latin typeface="楷体_GB2312" panose="02010609030101010101" pitchFamily="49" charset="-122"/>
                <a:ea typeface="楷体_GB2312" panose="02010609030101010101" pitchFamily="49" charset="-122"/>
              </a:rPr>
              <a:t>我们常将边缘分布律写在联合分布律表格的边缘上，由此得出边缘分布这个名词</a:t>
            </a:r>
            <a:r>
              <a:rPr kumimoji="1" lang="en-US" altLang="zh-CN" sz="2000" b="1">
                <a:latin typeface="楷体_GB2312" panose="02010609030101010101" pitchFamily="49" charset="-122"/>
                <a:ea typeface="楷体_GB2312" panose="02010609030101010101" pitchFamily="49" charset="-122"/>
              </a:rPr>
              <a:t>.</a:t>
            </a:r>
            <a:endParaRPr kumimoji="1" lang="en-US" altLang="zh-CN" sz="20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50222" name="AutoShape 14"/>
          <p:cNvSpPr>
            <a:spLocks noChangeArrowheads="1"/>
          </p:cNvSpPr>
          <p:nvPr/>
        </p:nvSpPr>
        <p:spPr bwMode="auto">
          <a:xfrm>
            <a:off x="755650" y="4724400"/>
            <a:ext cx="4895850" cy="1800225"/>
          </a:xfrm>
          <a:prstGeom prst="cloudCallout">
            <a:avLst>
              <a:gd name="adj1" fmla="val 80255"/>
              <a:gd name="adj2" fmla="val -31394"/>
            </a:avLst>
          </a:prstGeom>
          <a:noFill/>
          <a:ln w="19050" cap="sq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0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由联合分布可以确定边缘分布</a:t>
            </a:r>
            <a:r>
              <a:rPr kumimoji="1" lang="en-US" altLang="zh-CN" sz="2000" b="1">
                <a:latin typeface="Times New Roman" panose="02020603050405020304" pitchFamily="18" charset="0"/>
                <a:ea typeface="楷体_GB2312" panose="02010609030101010101" pitchFamily="49" charset="-122"/>
              </a:rPr>
              <a:t>; </a:t>
            </a:r>
            <a:r>
              <a:rPr kumimoji="1" lang="zh-CN" altLang="en-US" sz="2000" b="1">
                <a:latin typeface="Times New Roman" panose="02020603050405020304" pitchFamily="18" charset="0"/>
                <a:ea typeface="楷体_GB2312" panose="02010609030101010101" pitchFamily="49" charset="-122"/>
              </a:rPr>
              <a:t>但由边缘分布一般不能确定联合分布</a:t>
            </a:r>
            <a:r>
              <a:rPr kumimoji="1" lang="en-US" altLang="zh-CN" sz="20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0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9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0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76" grpId="0" animBg="1"/>
      <p:bldP spid="3502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5" name="Picture 7" descr="2007020111015382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1488"/>
            <a:ext cx="423863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1041400" y="442913"/>
            <a:ext cx="1658938" cy="53816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课堂练习</a:t>
            </a:r>
            <a:endParaRPr kumimoji="1" lang="zh-CN" altLang="en-US" sz="2800" b="1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45067" name="Text Box 23"/>
          <p:cNvSpPr txBox="1">
            <a:spLocks noChangeArrowheads="1"/>
          </p:cNvSpPr>
          <p:nvPr/>
        </p:nvSpPr>
        <p:spPr bwMode="auto">
          <a:xfrm>
            <a:off x="539750" y="1125538"/>
            <a:ext cx="8604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1. 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设随机变量     与     有相同的分布，其分布律为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45059" name="Object 24"/>
          <p:cNvGraphicFramePr>
            <a:graphicFrameLocks noChangeAspect="1"/>
          </p:cNvGraphicFramePr>
          <p:nvPr/>
        </p:nvGraphicFramePr>
        <p:xfrm>
          <a:off x="2916238" y="1211263"/>
          <a:ext cx="1193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0" name="Equation" r:id="rId2" imgW="1536700" imgH="546100" progId="Equation.DSMT4">
                  <p:embed/>
                </p:oleObj>
              </mc:Choice>
              <mc:Fallback>
                <p:oleObj name="Equation" r:id="rId2" imgW="1536700" imgH="5461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211263"/>
                        <a:ext cx="1193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25"/>
          <p:cNvGraphicFramePr>
            <a:graphicFrameLocks noChangeAspect="1"/>
          </p:cNvGraphicFramePr>
          <p:nvPr/>
        </p:nvGraphicFramePr>
        <p:xfrm>
          <a:off x="611188" y="1700213"/>
          <a:ext cx="78105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1" name="Equation" r:id="rId4" imgW="10363200" imgH="1066800" progId="Equation.DSMT4">
                  <p:embed/>
                </p:oleObj>
              </mc:Choice>
              <mc:Fallback>
                <p:oleObj name="Equation" r:id="rId4" imgW="10363200" imgH="10668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700213"/>
                        <a:ext cx="78105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26"/>
          <p:cNvSpPr txBox="1">
            <a:spLocks noChangeArrowheads="1"/>
          </p:cNvSpPr>
          <p:nvPr/>
        </p:nvSpPr>
        <p:spPr bwMode="auto">
          <a:xfrm>
            <a:off x="539750" y="2636838"/>
            <a:ext cx="8604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且满足                            ，求                        </a:t>
            </a:r>
            <a:r>
              <a:rPr kumimoji="1" lang="zh-CN" altLang="en-US" sz="2800" b="1" u="sng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           </a:t>
            </a:r>
            <a:endParaRPr kumimoji="1" lang="zh-CN" altLang="en-US" sz="2800" b="1" u="sng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45061" name="Object 27"/>
          <p:cNvGraphicFramePr>
            <a:graphicFrameLocks noChangeAspect="1"/>
          </p:cNvGraphicFramePr>
          <p:nvPr/>
        </p:nvGraphicFramePr>
        <p:xfrm>
          <a:off x="1763713" y="2708275"/>
          <a:ext cx="2438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2" name="Equation" r:id="rId6" imgW="3200400" imgH="546100" progId="Equation.DSMT4">
                  <p:embed/>
                </p:oleObj>
              </mc:Choice>
              <mc:Fallback>
                <p:oleObj name="Equation" r:id="rId6" imgW="3200400" imgH="5461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708275"/>
                        <a:ext cx="2438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2" name="Object 28"/>
          <p:cNvGraphicFramePr>
            <a:graphicFrameLocks noChangeAspect="1"/>
          </p:cNvGraphicFramePr>
          <p:nvPr/>
        </p:nvGraphicFramePr>
        <p:xfrm>
          <a:off x="5021263" y="2708275"/>
          <a:ext cx="1879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Equation" r:id="rId8" imgW="2451100" imgH="546100" progId="Equation.DSMT4">
                  <p:embed/>
                </p:oleObj>
              </mc:Choice>
              <mc:Fallback>
                <p:oleObj name="Equation" r:id="rId8" imgW="2451100" imgH="5461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263" y="2708275"/>
                        <a:ext cx="1879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9" name="Rectangle 122"/>
          <p:cNvSpPr>
            <a:spLocks noChangeArrowheads="1"/>
          </p:cNvSpPr>
          <p:nvPr/>
        </p:nvSpPr>
        <p:spPr bwMode="auto">
          <a:xfrm>
            <a:off x="1258888" y="447675"/>
            <a:ext cx="71501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三、连续型随机变量的边缘概率密度</a:t>
            </a:r>
            <a:endParaRPr lang="zh-CN" altLang="en-US" sz="3200" b="1">
              <a:solidFill>
                <a:srgbClr val="0000FF"/>
              </a:solidFill>
              <a:latin typeface="Times New Roman" panose="02020603050405020304" pitchFamily="18" charset="0"/>
              <a:ea typeface="黑体" panose="02010600030101010101" pitchFamily="49" charset="-122"/>
            </a:endParaRPr>
          </a:p>
        </p:txBody>
      </p:sp>
      <p:graphicFrame>
        <p:nvGraphicFramePr>
          <p:cNvPr id="280699" name="Object 123"/>
          <p:cNvGraphicFramePr>
            <a:graphicFrameLocks noChangeAspect="1"/>
          </p:cNvGraphicFramePr>
          <p:nvPr/>
        </p:nvGraphicFramePr>
        <p:xfrm>
          <a:off x="495300" y="1868488"/>
          <a:ext cx="13890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" name="Equation" r:id="rId1" imgW="673100" imgH="215900" progId="Equation.3">
                  <p:embed/>
                </p:oleObj>
              </mc:Choice>
              <mc:Fallback>
                <p:oleObj name="Equation" r:id="rId1" imgW="673100" imgH="215900" progId="Equation.3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1868488"/>
                        <a:ext cx="13890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700" name="Object 124"/>
          <p:cNvGraphicFramePr>
            <a:graphicFrameLocks noChangeAspect="1"/>
          </p:cNvGraphicFramePr>
          <p:nvPr/>
        </p:nvGraphicFramePr>
        <p:xfrm>
          <a:off x="1120775" y="2647950"/>
          <a:ext cx="28860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0" name="Equation" r:id="rId3" imgW="1485900" imgH="241300" progId="Equation.3">
                  <p:embed/>
                </p:oleObj>
              </mc:Choice>
              <mc:Fallback>
                <p:oleObj name="Equation" r:id="rId3" imgW="1485900" imgH="241300" progId="Equation.3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2647950"/>
                        <a:ext cx="28860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701" name="Object 125"/>
          <p:cNvGraphicFramePr>
            <a:graphicFrameLocks noChangeAspect="1"/>
          </p:cNvGraphicFramePr>
          <p:nvPr/>
        </p:nvGraphicFramePr>
        <p:xfrm>
          <a:off x="3924300" y="2406650"/>
          <a:ext cx="41433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" name="Equation" r:id="rId5" imgW="2247900" imgH="533400" progId="Equation.DSMT4">
                  <p:embed/>
                </p:oleObj>
              </mc:Choice>
              <mc:Fallback>
                <p:oleObj name="Equation" r:id="rId5" imgW="2247900" imgH="533400" progId="Equation.DSMT4">
                  <p:embed/>
                  <p:pic>
                    <p:nvPicPr>
                      <p:cNvPr id="0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406650"/>
                        <a:ext cx="414337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6"/>
          <p:cNvGrpSpPr/>
          <p:nvPr/>
        </p:nvGrpSpPr>
        <p:grpSpPr bwMode="auto">
          <a:xfrm>
            <a:off x="666750" y="1120775"/>
            <a:ext cx="5492750" cy="555625"/>
            <a:chOff x="398" y="508"/>
            <a:chExt cx="3460" cy="350"/>
          </a:xfrm>
        </p:grpSpPr>
        <p:graphicFrame>
          <p:nvGraphicFramePr>
            <p:cNvPr id="37898" name="Object 127"/>
            <p:cNvGraphicFramePr>
              <a:graphicFrameLocks noChangeAspect="1"/>
            </p:cNvGraphicFramePr>
            <p:nvPr/>
          </p:nvGraphicFramePr>
          <p:xfrm>
            <a:off x="720" y="528"/>
            <a:ext cx="739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12" name="" r:id="rId7" imgW="546100" imgH="215900" progId="Equation.3">
                    <p:embed/>
                  </p:oleObj>
                </mc:Choice>
                <mc:Fallback>
                  <p:oleObj name="" r:id="rId7" imgW="546100" imgH="215900" progId="Equation.3">
                    <p:embed/>
                    <p:pic>
                      <p:nvPicPr>
                        <p:cNvPr id="0" name="Object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528"/>
                          <a:ext cx="739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07" name="Text Box 128"/>
            <p:cNvSpPr txBox="1">
              <a:spLocks noChangeArrowheads="1"/>
            </p:cNvSpPr>
            <p:nvPr/>
          </p:nvSpPr>
          <p:spPr bwMode="auto">
            <a:xfrm>
              <a:off x="398" y="508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若</a:t>
              </a:r>
              <a:endPara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37908" name="Text Box 129"/>
            <p:cNvSpPr txBox="1">
              <a:spLocks noChangeArrowheads="1"/>
            </p:cNvSpPr>
            <p:nvPr/>
          </p:nvSpPr>
          <p:spPr bwMode="auto">
            <a:xfrm>
              <a:off x="1436" y="522"/>
              <a:ext cx="242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是二维连续型随机变量</a:t>
              </a:r>
              <a:r>
                <a:rPr kumimoji="1"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,</a:t>
              </a:r>
              <a:endPara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280706" name="Text Box 130"/>
          <p:cNvSpPr txBox="1">
            <a:spLocks noChangeArrowheads="1"/>
          </p:cNvSpPr>
          <p:nvPr/>
        </p:nvSpPr>
        <p:spPr bwMode="auto">
          <a:xfrm>
            <a:off x="6132513" y="1108075"/>
            <a:ext cx="2327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其概率密度为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0707" name="Text Box 131"/>
          <p:cNvSpPr txBox="1">
            <a:spLocks noChangeArrowheads="1"/>
          </p:cNvSpPr>
          <p:nvPr/>
        </p:nvSpPr>
        <p:spPr bwMode="auto">
          <a:xfrm>
            <a:off x="1968500" y="189071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则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0708" name="AutoShape 132"/>
          <p:cNvSpPr>
            <a:spLocks noChangeArrowheads="1"/>
          </p:cNvSpPr>
          <p:nvPr/>
        </p:nvSpPr>
        <p:spPr bwMode="auto">
          <a:xfrm>
            <a:off x="1476375" y="375285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 w="9525">
            <a:solidFill>
              <a:srgbClr val="000000"/>
            </a:solidFill>
            <a:miter lim="800000"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80709" name="Object 133"/>
          <p:cNvGraphicFramePr>
            <a:graphicFrameLocks noChangeAspect="1"/>
          </p:cNvGraphicFramePr>
          <p:nvPr/>
        </p:nvGraphicFramePr>
        <p:xfrm>
          <a:off x="2257425" y="3570288"/>
          <a:ext cx="13065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3" name="Equation" r:id="rId9" imgW="647700" imgH="241300" progId="Equation.3">
                  <p:embed/>
                </p:oleObj>
              </mc:Choice>
              <mc:Fallback>
                <p:oleObj name="Equation" r:id="rId9" imgW="647700" imgH="241300" progId="Equation.3">
                  <p:embed/>
                  <p:pic>
                    <p:nvPicPr>
                      <p:cNvPr id="0" name="Object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3570288"/>
                        <a:ext cx="13065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710" name="Object 134"/>
          <p:cNvGraphicFramePr>
            <a:graphicFrameLocks noChangeAspect="1"/>
          </p:cNvGraphicFramePr>
          <p:nvPr/>
        </p:nvGraphicFramePr>
        <p:xfrm>
          <a:off x="2208213" y="4437063"/>
          <a:ext cx="34909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4" name="公式" r:id="rId11" imgW="1816100" imgH="393700" progId="Equation.3">
                  <p:embed/>
                </p:oleObj>
              </mc:Choice>
              <mc:Fallback>
                <p:oleObj name="公式" r:id="rId11" imgW="1816100" imgH="393700" progId="Equation.3">
                  <p:embed/>
                  <p:pic>
                    <p:nvPicPr>
                      <p:cNvPr id="0" name="Object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4437063"/>
                        <a:ext cx="349091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711" name="Text Box 135"/>
          <p:cNvSpPr txBox="1">
            <a:spLocks noChangeArrowheads="1"/>
          </p:cNvSpPr>
          <p:nvPr/>
        </p:nvSpPr>
        <p:spPr bwMode="auto">
          <a:xfrm>
            <a:off x="1235075" y="4581525"/>
            <a:ext cx="1152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同理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0712" name="Object 136"/>
          <p:cNvGraphicFramePr>
            <a:graphicFrameLocks noChangeAspect="1"/>
          </p:cNvGraphicFramePr>
          <p:nvPr/>
        </p:nvGraphicFramePr>
        <p:xfrm>
          <a:off x="4926013" y="2492375"/>
          <a:ext cx="2598737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5" name="Equation" r:id="rId13" imgW="1739900" imgH="622300" progId="Equation.DSMT4">
                  <p:embed/>
                </p:oleObj>
              </mc:Choice>
              <mc:Fallback>
                <p:oleObj name="Equation" r:id="rId13" imgW="1739900" imgH="622300" progId="Equation.DSMT4">
                  <p:embed/>
                  <p:pic>
                    <p:nvPicPr>
                      <p:cNvPr id="0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013" y="2492375"/>
                        <a:ext cx="2598737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713" name="Object 137"/>
          <p:cNvGraphicFramePr>
            <a:graphicFrameLocks noChangeAspect="1"/>
          </p:cNvGraphicFramePr>
          <p:nvPr/>
        </p:nvGraphicFramePr>
        <p:xfrm>
          <a:off x="3589338" y="3429000"/>
          <a:ext cx="206216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6" name="Equation" r:id="rId15" imgW="1054100" imgH="393700" progId="Equation.3">
                  <p:embed/>
                </p:oleObj>
              </mc:Choice>
              <mc:Fallback>
                <p:oleObj name="Equation" r:id="rId15" imgW="1054100" imgH="393700" progId="Equation.3">
                  <p:embed/>
                  <p:pic>
                    <p:nvPicPr>
                      <p:cNvPr id="0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338" y="3429000"/>
                        <a:ext cx="206216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714" name="Text Box 138"/>
          <p:cNvSpPr txBox="1">
            <a:spLocks noChangeArrowheads="1"/>
          </p:cNvSpPr>
          <p:nvPr/>
        </p:nvSpPr>
        <p:spPr bwMode="auto">
          <a:xfrm>
            <a:off x="2882900" y="5373688"/>
            <a:ext cx="4727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关于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 i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和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en-US" altLang="zh-CN" sz="2800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的</a:t>
            </a:r>
            <a:r>
              <a:rPr kumimoji="1" lang="zh-CN" altLang="en-US" sz="2800" b="1">
                <a:solidFill>
                  <a:srgbClr val="0000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边缘概率密度</a:t>
            </a:r>
            <a:r>
              <a:rPr kumimoji="1" lang="en-US" altLang="zh-CN" sz="2800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solidFill>
                <a:srgbClr val="0000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280715" name="Object 139"/>
          <p:cNvGraphicFramePr>
            <a:graphicFrameLocks noChangeAspect="1"/>
          </p:cNvGraphicFramePr>
          <p:nvPr/>
        </p:nvGraphicFramePr>
        <p:xfrm>
          <a:off x="1739900" y="5408613"/>
          <a:ext cx="11731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name="Equation" r:id="rId17" imgW="546100" imgH="215900" progId="Equation.DSMT4">
                  <p:embed/>
                </p:oleObj>
              </mc:Choice>
              <mc:Fallback>
                <p:oleObj name="Equation" r:id="rId17" imgW="546100" imgH="215900" progId="Equation.DSMT4">
                  <p:embed/>
                  <p:pic>
                    <p:nvPicPr>
                      <p:cNvPr id="0" name="Object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5408613"/>
                        <a:ext cx="117316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716" name="Text Box 140"/>
          <p:cNvSpPr txBox="1">
            <a:spLocks noChangeArrowheads="1"/>
          </p:cNvSpPr>
          <p:nvPr/>
        </p:nvSpPr>
        <p:spPr bwMode="auto">
          <a:xfrm>
            <a:off x="568325" y="5357813"/>
            <a:ext cx="1255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分别是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0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0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0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0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0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0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0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0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0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706" grpId="0" autoUpdateAnimBg="0" build="p"/>
      <p:bldP spid="280707" grpId="0" autoUpdateAnimBg="0" build="p"/>
      <p:bldP spid="280708" grpId="0" animBg="1"/>
      <p:bldP spid="280711" grpId="0" autoUpdateAnimBg="0" build="p"/>
      <p:bldP spid="280714" grpId="0" autoUpdateAnimBg="0" build="p"/>
      <p:bldP spid="280716" grpId="0" autoUpdateAnimBg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1" name="Rectangle 8"/>
          <p:cNvSpPr>
            <a:spLocks noChangeArrowheads="1"/>
          </p:cNvSpPr>
          <p:nvPr/>
        </p:nvSpPr>
        <p:spPr bwMode="auto">
          <a:xfrm>
            <a:off x="457200" y="404813"/>
            <a:ext cx="5562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,Y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的联合概率密度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8914" name="Object 9"/>
          <p:cNvGraphicFramePr>
            <a:graphicFrameLocks noChangeAspect="1"/>
          </p:cNvGraphicFramePr>
          <p:nvPr/>
        </p:nvGraphicFramePr>
        <p:xfrm>
          <a:off x="1289050" y="981075"/>
          <a:ext cx="4397375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Equation" r:id="rId1" imgW="2336800" imgH="596900" progId="Equation.DSMT4">
                  <p:embed/>
                </p:oleObj>
              </mc:Choice>
              <mc:Fallback>
                <p:oleObj name="Equation" r:id="rId1" imgW="2336800" imgH="5969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981075"/>
                        <a:ext cx="4397375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533400" y="2157413"/>
            <a:ext cx="1889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G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如图，求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8915" name="Object 12"/>
          <p:cNvGraphicFramePr>
            <a:graphicFrameLocks noChangeAspect="1"/>
          </p:cNvGraphicFramePr>
          <p:nvPr/>
        </p:nvGraphicFramePr>
        <p:xfrm>
          <a:off x="2284413" y="2120900"/>
          <a:ext cx="21923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0" name="Equation" r:id="rId3" imgW="1079500" imgH="254000" progId="Equation.DSMT4">
                  <p:embed/>
                </p:oleObj>
              </mc:Choice>
              <mc:Fallback>
                <p:oleObj name="Equation" r:id="rId3" imgW="1079500" imgH="254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4413" y="2120900"/>
                        <a:ext cx="219233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93" name="Text Box 25"/>
          <p:cNvSpPr txBox="1">
            <a:spLocks noChangeArrowheads="1"/>
          </p:cNvSpPr>
          <p:nvPr/>
        </p:nvSpPr>
        <p:spPr bwMode="auto">
          <a:xfrm>
            <a:off x="457200" y="3087688"/>
            <a:ext cx="1343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   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14394" name="Object 26"/>
          <p:cNvGraphicFramePr>
            <a:graphicFrameLocks noChangeAspect="1"/>
          </p:cNvGraphicFramePr>
          <p:nvPr/>
        </p:nvGraphicFramePr>
        <p:xfrm>
          <a:off x="1752600" y="3087688"/>
          <a:ext cx="15049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" name="Equation" r:id="rId5" imgW="698500" imgH="177800" progId="Equation.DSMT4">
                  <p:embed/>
                </p:oleObj>
              </mc:Choice>
              <mc:Fallback>
                <p:oleObj name="Equation" r:id="rId5" imgW="698500" imgH="1778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087688"/>
                        <a:ext cx="150495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395" name="Object 27"/>
          <p:cNvGraphicFramePr>
            <a:graphicFrameLocks noChangeAspect="1"/>
          </p:cNvGraphicFramePr>
          <p:nvPr/>
        </p:nvGraphicFramePr>
        <p:xfrm>
          <a:off x="3886200" y="2782888"/>
          <a:ext cx="3581400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Equation" r:id="rId7" imgW="1955800" imgH="495300" progId="Equation.DSMT4">
                  <p:embed/>
                </p:oleObj>
              </mc:Choice>
              <mc:Fallback>
                <p:oleObj name="Equation" r:id="rId7" imgW="1955800" imgH="4953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782888"/>
                        <a:ext cx="3581400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96" name="Text Box 28"/>
          <p:cNvSpPr txBox="1">
            <a:spLocks noChangeArrowheads="1"/>
          </p:cNvSpPr>
          <p:nvPr/>
        </p:nvSpPr>
        <p:spPr bwMode="auto">
          <a:xfrm>
            <a:off x="3219450" y="304165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14397" name="Object 29"/>
          <p:cNvGraphicFramePr>
            <a:graphicFrameLocks noChangeAspect="1"/>
          </p:cNvGraphicFramePr>
          <p:nvPr/>
        </p:nvGraphicFramePr>
        <p:xfrm>
          <a:off x="1735138" y="3924300"/>
          <a:ext cx="25320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Equation" r:id="rId9" imgW="1257300" imgH="241300" progId="Equation.DSMT4">
                  <p:embed/>
                </p:oleObj>
              </mc:Choice>
              <mc:Fallback>
                <p:oleObj name="Equation" r:id="rId9" imgW="1257300" imgH="2413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3924300"/>
                        <a:ext cx="25320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98" name="Text Box 30"/>
          <p:cNvSpPr txBox="1">
            <a:spLocks noChangeArrowheads="1"/>
          </p:cNvSpPr>
          <p:nvPr/>
        </p:nvSpPr>
        <p:spPr bwMode="auto">
          <a:xfrm>
            <a:off x="4267200" y="3887788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14399" name="Text Box 31"/>
          <p:cNvSpPr txBox="1">
            <a:spLocks noChangeArrowheads="1"/>
          </p:cNvSpPr>
          <p:nvPr/>
        </p:nvSpPr>
        <p:spPr bwMode="auto">
          <a:xfrm>
            <a:off x="1231900" y="391795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14400" name="Object 32"/>
          <p:cNvGraphicFramePr>
            <a:graphicFrameLocks noChangeAspect="1"/>
          </p:cNvGraphicFramePr>
          <p:nvPr/>
        </p:nvGraphicFramePr>
        <p:xfrm>
          <a:off x="5029200" y="3862388"/>
          <a:ext cx="1763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4" name="Equation" r:id="rId11" imgW="939800" imgH="292100" progId="Equation.DSMT4">
                  <p:embed/>
                </p:oleObj>
              </mc:Choice>
              <mc:Fallback>
                <p:oleObj name="Equation" r:id="rId11" imgW="939800" imgH="2921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862388"/>
                        <a:ext cx="176371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27" name="Picture 34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390525"/>
            <a:ext cx="273685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428" name="Line 36"/>
          <p:cNvSpPr>
            <a:spLocks noChangeShapeType="1"/>
          </p:cNvSpPr>
          <p:nvPr/>
        </p:nvSpPr>
        <p:spPr bwMode="auto">
          <a:xfrm>
            <a:off x="7235825" y="1196975"/>
            <a:ext cx="0" cy="1439863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7429" name="Object 2"/>
          <p:cNvGraphicFramePr>
            <a:graphicFrameLocks noChangeAspect="1"/>
          </p:cNvGraphicFramePr>
          <p:nvPr/>
        </p:nvGraphicFramePr>
        <p:xfrm>
          <a:off x="1347788" y="4586288"/>
          <a:ext cx="42545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Equation" r:id="rId14" imgW="2247900" imgH="825500" progId="Equation.DSMT4">
                  <p:embed/>
                </p:oleObj>
              </mc:Choice>
              <mc:Fallback>
                <p:oleObj name="Equation" r:id="rId14" imgW="2247900" imgH="825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4586288"/>
                        <a:ext cx="4254500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4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4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18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4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4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93" grpId="0" autoUpdateAnimBg="0" build="p"/>
      <p:bldP spid="314396" grpId="0" autoUpdateAnimBg="0" build="p"/>
      <p:bldP spid="314398" grpId="0" autoUpdateAnimBg="0" build="p"/>
      <p:bldP spid="314399" grpId="0" autoUpdateAnimBg="0" build="p"/>
      <p:bldP spid="1874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395" name="Object 3"/>
          <p:cNvGraphicFramePr>
            <a:graphicFrameLocks noChangeAspect="1"/>
          </p:cNvGraphicFramePr>
          <p:nvPr/>
        </p:nvGraphicFramePr>
        <p:xfrm>
          <a:off x="1735138" y="2981325"/>
          <a:ext cx="147161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name="Equation" r:id="rId1" imgW="685800" imgH="203200" progId="Equation.DSMT4">
                  <p:embed/>
                </p:oleObj>
              </mc:Choice>
              <mc:Fallback>
                <p:oleObj name="Equation" r:id="rId1" imgW="685800" imgH="203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2981325"/>
                        <a:ext cx="1471612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396" name="Object 4"/>
          <p:cNvGraphicFramePr>
            <a:graphicFrameLocks noChangeAspect="1"/>
          </p:cNvGraphicFramePr>
          <p:nvPr/>
        </p:nvGraphicFramePr>
        <p:xfrm>
          <a:off x="2555875" y="3573463"/>
          <a:ext cx="4638675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4" name="Equation" r:id="rId3" imgW="2628900" imgH="457200" progId="Equation.DSMT4">
                  <p:embed/>
                </p:oleObj>
              </mc:Choice>
              <mc:Fallback>
                <p:oleObj name="Equation" r:id="rId3" imgW="26289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573463"/>
                        <a:ext cx="4638675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397" name="Object 5"/>
          <p:cNvGraphicFramePr>
            <a:graphicFrameLocks noChangeAspect="1"/>
          </p:cNvGraphicFramePr>
          <p:nvPr/>
        </p:nvGraphicFramePr>
        <p:xfrm>
          <a:off x="1931988" y="5172075"/>
          <a:ext cx="4916487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5" name="Equation" r:id="rId5" imgW="2616200" imgH="635000" progId="Equation.DSMT4">
                  <p:embed/>
                </p:oleObj>
              </mc:Choice>
              <mc:Fallback>
                <p:oleObj name="Equation" r:id="rId5" imgW="2616200" imgH="635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8" y="5172075"/>
                        <a:ext cx="4916487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399" name="Text Box 7"/>
          <p:cNvSpPr txBox="1">
            <a:spLocks noChangeArrowheads="1"/>
          </p:cNvSpPr>
          <p:nvPr/>
        </p:nvSpPr>
        <p:spPr bwMode="auto">
          <a:xfrm>
            <a:off x="3203575" y="2924175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15400" name="Object 8"/>
          <p:cNvGraphicFramePr>
            <a:graphicFrameLocks noChangeAspect="1"/>
          </p:cNvGraphicFramePr>
          <p:nvPr/>
        </p:nvGraphicFramePr>
        <p:xfrm>
          <a:off x="1016000" y="4581525"/>
          <a:ext cx="234315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" name="Equation" r:id="rId7" imgW="1244600" imgH="241300" progId="Equation.DSMT4">
                  <p:embed/>
                </p:oleObj>
              </mc:Choice>
              <mc:Fallback>
                <p:oleObj name="Equation" r:id="rId7" imgW="1244600" imgH="241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4581525"/>
                        <a:ext cx="234315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6" name="Rectangle 8"/>
          <p:cNvSpPr>
            <a:spLocks noChangeArrowheads="1"/>
          </p:cNvSpPr>
          <p:nvPr/>
        </p:nvSpPr>
        <p:spPr bwMode="auto">
          <a:xfrm>
            <a:off x="457200" y="404813"/>
            <a:ext cx="5562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,Y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的联合概率密度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9942" name="Object 9"/>
          <p:cNvGraphicFramePr>
            <a:graphicFrameLocks noChangeAspect="1"/>
          </p:cNvGraphicFramePr>
          <p:nvPr/>
        </p:nvGraphicFramePr>
        <p:xfrm>
          <a:off x="1289050" y="996950"/>
          <a:ext cx="4397375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" name="Equation" r:id="rId9" imgW="2336800" imgH="596900" progId="Equation.DSMT4">
                  <p:embed/>
                </p:oleObj>
              </mc:Choice>
              <mc:Fallback>
                <p:oleObj name="Equation" r:id="rId9" imgW="2336800" imgH="5969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996950"/>
                        <a:ext cx="4397375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7" name="Text Box 10"/>
          <p:cNvSpPr txBox="1">
            <a:spLocks noChangeArrowheads="1"/>
          </p:cNvSpPr>
          <p:nvPr/>
        </p:nvSpPr>
        <p:spPr bwMode="auto">
          <a:xfrm>
            <a:off x="533400" y="2157413"/>
            <a:ext cx="1889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G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如图，求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9943" name="Object 12"/>
          <p:cNvGraphicFramePr>
            <a:graphicFrameLocks noChangeAspect="1"/>
          </p:cNvGraphicFramePr>
          <p:nvPr/>
        </p:nvGraphicFramePr>
        <p:xfrm>
          <a:off x="2284413" y="2120900"/>
          <a:ext cx="21923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8" name="Equation" r:id="rId11" imgW="1079500" imgH="254000" progId="Equation.DSMT4">
                  <p:embed/>
                </p:oleObj>
              </mc:Choice>
              <mc:Fallback>
                <p:oleObj name="Equation" r:id="rId11" imgW="1079500" imgH="254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4413" y="2120900"/>
                        <a:ext cx="219233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8" name="Text Box 25"/>
          <p:cNvSpPr txBox="1">
            <a:spLocks noChangeArrowheads="1"/>
          </p:cNvSpPr>
          <p:nvPr/>
        </p:nvSpPr>
        <p:spPr bwMode="auto">
          <a:xfrm>
            <a:off x="457200" y="2943225"/>
            <a:ext cx="1343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   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39949" name="Picture 28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404813"/>
            <a:ext cx="273685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402" name="Text Box 10"/>
          <p:cNvSpPr txBox="1">
            <a:spLocks noChangeArrowheads="1"/>
          </p:cNvSpPr>
          <p:nvPr/>
        </p:nvSpPr>
        <p:spPr bwMode="auto">
          <a:xfrm>
            <a:off x="496888" y="452913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15401" name="Text Box 9"/>
          <p:cNvSpPr txBox="1">
            <a:spLocks noChangeArrowheads="1"/>
          </p:cNvSpPr>
          <p:nvPr/>
        </p:nvSpPr>
        <p:spPr bwMode="auto">
          <a:xfrm>
            <a:off x="3348038" y="452755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88459" name="Line 43"/>
          <p:cNvSpPr>
            <a:spLocks noChangeShapeType="1"/>
          </p:cNvSpPr>
          <p:nvPr/>
        </p:nvSpPr>
        <p:spPr bwMode="auto">
          <a:xfrm>
            <a:off x="5940425" y="1628775"/>
            <a:ext cx="2519363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8460" name="Object 44"/>
          <p:cNvGraphicFramePr>
            <a:graphicFrameLocks noChangeAspect="1"/>
          </p:cNvGraphicFramePr>
          <p:nvPr/>
        </p:nvGraphicFramePr>
        <p:xfrm>
          <a:off x="4068763" y="4508500"/>
          <a:ext cx="16668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9" name="Equation" r:id="rId14" imgW="927100" imgH="304800" progId="Equation.DSMT4">
                  <p:embed/>
                </p:oleObj>
              </mc:Choice>
              <mc:Fallback>
                <p:oleObj name="Equation" r:id="rId14" imgW="927100" imgH="3048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3" y="4508500"/>
                        <a:ext cx="166687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5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8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5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5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9" grpId="0" autoUpdateAnimBg="0" build="p"/>
      <p:bldP spid="315402" grpId="0" autoUpdateAnimBg="0" build="p"/>
      <p:bldP spid="315401" grpId="0" autoUpdateAnimBg="0" build="p"/>
      <p:bldP spid="18845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5" name="Line 2"/>
          <p:cNvSpPr>
            <a:spLocks noChangeShapeType="1"/>
          </p:cNvSpPr>
          <p:nvPr/>
        </p:nvSpPr>
        <p:spPr bwMode="auto">
          <a:xfrm>
            <a:off x="2667000" y="1981200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6" name="Line 3"/>
          <p:cNvSpPr>
            <a:spLocks noChangeShapeType="1"/>
          </p:cNvSpPr>
          <p:nvPr/>
        </p:nvSpPr>
        <p:spPr bwMode="auto">
          <a:xfrm>
            <a:off x="2667000" y="1981200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7" name="Line 4"/>
          <p:cNvSpPr>
            <a:spLocks noChangeShapeType="1"/>
          </p:cNvSpPr>
          <p:nvPr/>
        </p:nvSpPr>
        <p:spPr bwMode="auto">
          <a:xfrm>
            <a:off x="3276600" y="1981200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8" name="Line 5"/>
          <p:cNvSpPr>
            <a:spLocks noChangeShapeType="1"/>
          </p:cNvSpPr>
          <p:nvPr/>
        </p:nvSpPr>
        <p:spPr bwMode="auto">
          <a:xfrm>
            <a:off x="2667000" y="2514600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"/>
          <p:cNvGrpSpPr/>
          <p:nvPr/>
        </p:nvGrpSpPr>
        <p:grpSpPr bwMode="auto">
          <a:xfrm>
            <a:off x="6561138" y="1817688"/>
            <a:ext cx="2201862" cy="2220912"/>
            <a:chOff x="2549" y="491"/>
            <a:chExt cx="1387" cy="1399"/>
          </a:xfrm>
        </p:grpSpPr>
        <p:graphicFrame>
          <p:nvGraphicFramePr>
            <p:cNvPr id="40968" name="Object 7"/>
            <p:cNvGraphicFramePr>
              <a:graphicFrameLocks noChangeAspect="1"/>
            </p:cNvGraphicFramePr>
            <p:nvPr/>
          </p:nvGraphicFramePr>
          <p:xfrm>
            <a:off x="2658" y="525"/>
            <a:ext cx="126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7" name="Equation" r:id="rId1" imgW="279400" imgH="355600" progId="Equation.3">
                    <p:embed/>
                  </p:oleObj>
                </mc:Choice>
                <mc:Fallback>
                  <p:oleObj name="Equation" r:id="rId1" imgW="279400" imgH="355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8" y="525"/>
                          <a:ext cx="126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69" name="Object 8"/>
            <p:cNvGraphicFramePr>
              <a:graphicFrameLocks noChangeAspect="1"/>
            </p:cNvGraphicFramePr>
            <p:nvPr/>
          </p:nvGraphicFramePr>
          <p:xfrm>
            <a:off x="2649" y="1742"/>
            <a:ext cx="113" cy="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8" name="Equation" r:id="rId3" imgW="241300" imgH="254000" progId="Equation.3">
                    <p:embed/>
                  </p:oleObj>
                </mc:Choice>
                <mc:Fallback>
                  <p:oleObj name="Equation" r:id="rId3" imgW="241300" imgH="2540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9" y="1742"/>
                          <a:ext cx="113" cy="1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0" name="Object 9"/>
            <p:cNvGraphicFramePr>
              <a:graphicFrameLocks noChangeAspect="1"/>
            </p:cNvGraphicFramePr>
            <p:nvPr/>
          </p:nvGraphicFramePr>
          <p:xfrm>
            <a:off x="3801" y="1758"/>
            <a:ext cx="113" cy="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9" name="Equation" r:id="rId5" imgW="241300" imgH="254000" progId="Equation.3">
                    <p:embed/>
                  </p:oleObj>
                </mc:Choice>
                <mc:Fallback>
                  <p:oleObj name="Equation" r:id="rId5" imgW="241300" imgH="2540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1" y="1758"/>
                          <a:ext cx="113" cy="1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82" name="Freeform 10"/>
            <p:cNvSpPr/>
            <p:nvPr/>
          </p:nvSpPr>
          <p:spPr bwMode="auto">
            <a:xfrm>
              <a:off x="2784" y="624"/>
              <a:ext cx="720" cy="1056"/>
            </a:xfrm>
            <a:custGeom>
              <a:avLst/>
              <a:gdLst>
                <a:gd name="T0" fmla="*/ 0 w 720"/>
                <a:gd name="T1" fmla="*/ 1056 h 1056"/>
                <a:gd name="T2" fmla="*/ 432 w 720"/>
                <a:gd name="T3" fmla="*/ 864 h 1056"/>
                <a:gd name="T4" fmla="*/ 720 w 720"/>
                <a:gd name="T5" fmla="*/ 0 h 1056"/>
                <a:gd name="T6" fmla="*/ 0 60000 65536"/>
                <a:gd name="T7" fmla="*/ 0 60000 65536"/>
                <a:gd name="T8" fmla="*/ 0 60000 65536"/>
                <a:gd name="T9" fmla="*/ 0 w 720"/>
                <a:gd name="T10" fmla="*/ 0 h 1056"/>
                <a:gd name="T11" fmla="*/ 720 w 720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1056">
                  <a:moveTo>
                    <a:pt x="0" y="1056"/>
                  </a:moveTo>
                  <a:cubicBezTo>
                    <a:pt x="156" y="1048"/>
                    <a:pt x="312" y="1040"/>
                    <a:pt x="432" y="864"/>
                  </a:cubicBezTo>
                  <a:cubicBezTo>
                    <a:pt x="552" y="688"/>
                    <a:pt x="636" y="344"/>
                    <a:pt x="72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3" name="Line 11"/>
            <p:cNvSpPr>
              <a:spLocks noChangeShapeType="1"/>
            </p:cNvSpPr>
            <p:nvPr/>
          </p:nvSpPr>
          <p:spPr bwMode="auto">
            <a:xfrm>
              <a:off x="2549" y="1680"/>
              <a:ext cx="13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4" name="Line 12"/>
            <p:cNvSpPr>
              <a:spLocks noChangeShapeType="1"/>
            </p:cNvSpPr>
            <p:nvPr/>
          </p:nvSpPr>
          <p:spPr bwMode="auto">
            <a:xfrm flipV="1">
              <a:off x="2841" y="528"/>
              <a:ext cx="0" cy="1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5" name="Line 13"/>
            <p:cNvSpPr>
              <a:spLocks noChangeShapeType="1"/>
            </p:cNvSpPr>
            <p:nvPr/>
          </p:nvSpPr>
          <p:spPr bwMode="auto">
            <a:xfrm flipV="1">
              <a:off x="2745" y="789"/>
              <a:ext cx="807" cy="10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6" name="Line 14"/>
            <p:cNvSpPr>
              <a:spLocks noChangeShapeType="1"/>
            </p:cNvSpPr>
            <p:nvPr/>
          </p:nvSpPr>
          <p:spPr bwMode="auto">
            <a:xfrm>
              <a:off x="3420" y="951"/>
              <a:ext cx="0" cy="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7" name="Line 15"/>
            <p:cNvSpPr>
              <a:spLocks noChangeShapeType="1"/>
            </p:cNvSpPr>
            <p:nvPr/>
          </p:nvSpPr>
          <p:spPr bwMode="auto">
            <a:xfrm flipH="1">
              <a:off x="2832" y="960"/>
              <a:ext cx="5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0971" name="Object 16"/>
            <p:cNvGraphicFramePr>
              <a:graphicFrameLocks noChangeAspect="1"/>
            </p:cNvGraphicFramePr>
            <p:nvPr/>
          </p:nvGraphicFramePr>
          <p:xfrm>
            <a:off x="3104" y="491"/>
            <a:ext cx="448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0" name="Equation" r:id="rId7" imgW="1143000" imgH="546100" progId="Equation.DSMT4">
                    <p:embed/>
                  </p:oleObj>
                </mc:Choice>
                <mc:Fallback>
                  <p:oleObj name="Equation" r:id="rId7" imgW="1143000" imgH="5461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4" y="491"/>
                          <a:ext cx="448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2" name="Object 17"/>
            <p:cNvGraphicFramePr>
              <a:graphicFrameLocks noChangeAspect="1"/>
            </p:cNvGraphicFramePr>
            <p:nvPr/>
          </p:nvGraphicFramePr>
          <p:xfrm>
            <a:off x="3545" y="855"/>
            <a:ext cx="391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1" name="Equation" r:id="rId9" imgW="990600" imgH="342900" progId="Equation.DSMT4">
                    <p:embed/>
                  </p:oleObj>
                </mc:Choice>
                <mc:Fallback>
                  <p:oleObj name="Equation" r:id="rId9" imgW="990600" imgH="3429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5" y="855"/>
                          <a:ext cx="391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3" name="Object 18"/>
            <p:cNvGraphicFramePr>
              <a:graphicFrameLocks noChangeAspect="1"/>
            </p:cNvGraphicFramePr>
            <p:nvPr/>
          </p:nvGraphicFramePr>
          <p:xfrm>
            <a:off x="2716" y="888"/>
            <a:ext cx="70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2" name="Equation" r:id="rId11" imgW="127000" imgH="342900" progId="Equation.DSMT4">
                    <p:embed/>
                  </p:oleObj>
                </mc:Choice>
                <mc:Fallback>
                  <p:oleObj name="Equation" r:id="rId11" imgW="127000" imgH="3429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6" y="888"/>
                          <a:ext cx="70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4" name="Object 19"/>
            <p:cNvGraphicFramePr>
              <a:graphicFrameLocks noChangeAspect="1"/>
            </p:cNvGraphicFramePr>
            <p:nvPr/>
          </p:nvGraphicFramePr>
          <p:xfrm>
            <a:off x="3387" y="1722"/>
            <a:ext cx="70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3" name="Equation" r:id="rId13" imgW="127000" imgH="342900" progId="Equation.DSMT4">
                    <p:embed/>
                  </p:oleObj>
                </mc:Choice>
                <mc:Fallback>
                  <p:oleObj name="Equation" r:id="rId13" imgW="127000" imgH="3429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7" y="1722"/>
                          <a:ext cx="70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88" name="Line 20"/>
            <p:cNvSpPr>
              <a:spLocks noChangeShapeType="1"/>
            </p:cNvSpPr>
            <p:nvPr/>
          </p:nvSpPr>
          <p:spPr bwMode="auto">
            <a:xfrm>
              <a:off x="2928" y="1584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9" name="Line 21"/>
            <p:cNvSpPr>
              <a:spLocks noChangeShapeType="1"/>
            </p:cNvSpPr>
            <p:nvPr/>
          </p:nvSpPr>
          <p:spPr bwMode="auto">
            <a:xfrm>
              <a:off x="2976" y="1536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0" name="Line 22"/>
            <p:cNvSpPr>
              <a:spLocks noChangeShapeType="1"/>
            </p:cNvSpPr>
            <p:nvPr/>
          </p:nvSpPr>
          <p:spPr bwMode="auto">
            <a:xfrm>
              <a:off x="3024" y="148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1" name="Line 23"/>
            <p:cNvSpPr>
              <a:spLocks noChangeShapeType="1"/>
            </p:cNvSpPr>
            <p:nvPr/>
          </p:nvSpPr>
          <p:spPr bwMode="auto">
            <a:xfrm>
              <a:off x="3072" y="143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2" name="Line 24"/>
            <p:cNvSpPr>
              <a:spLocks noChangeShapeType="1"/>
            </p:cNvSpPr>
            <p:nvPr/>
          </p:nvSpPr>
          <p:spPr bwMode="auto">
            <a:xfrm>
              <a:off x="3120" y="1374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3" name="Line 25"/>
            <p:cNvSpPr>
              <a:spLocks noChangeShapeType="1"/>
            </p:cNvSpPr>
            <p:nvPr/>
          </p:nvSpPr>
          <p:spPr bwMode="auto">
            <a:xfrm>
              <a:off x="3264" y="1200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4" name="Line 26"/>
            <p:cNvSpPr>
              <a:spLocks noChangeShapeType="1"/>
            </p:cNvSpPr>
            <p:nvPr/>
          </p:nvSpPr>
          <p:spPr bwMode="auto">
            <a:xfrm>
              <a:off x="3168" y="1305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5" name="Line 27"/>
            <p:cNvSpPr>
              <a:spLocks noChangeShapeType="1"/>
            </p:cNvSpPr>
            <p:nvPr/>
          </p:nvSpPr>
          <p:spPr bwMode="auto">
            <a:xfrm>
              <a:off x="3216" y="124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6" name="Line 28"/>
            <p:cNvSpPr>
              <a:spLocks noChangeShapeType="1"/>
            </p:cNvSpPr>
            <p:nvPr/>
          </p:nvSpPr>
          <p:spPr bwMode="auto">
            <a:xfrm>
              <a:off x="3312" y="1104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80" name="Text Box 29"/>
          <p:cNvSpPr txBox="1">
            <a:spLocks noChangeArrowheads="1"/>
          </p:cNvSpPr>
          <p:nvPr/>
        </p:nvSpPr>
        <p:spPr bwMode="auto">
          <a:xfrm>
            <a:off x="468313" y="700088"/>
            <a:ext cx="2016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4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40962" name="Object 30"/>
          <p:cNvGraphicFramePr>
            <a:graphicFrameLocks noChangeAspect="1"/>
          </p:cNvGraphicFramePr>
          <p:nvPr/>
        </p:nvGraphicFramePr>
        <p:xfrm>
          <a:off x="2122488" y="420688"/>
          <a:ext cx="537210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4" name="Equation" r:id="rId15" imgW="6553200" imgH="1320800" progId="Equation.DSMT4">
                  <p:embed/>
                </p:oleObj>
              </mc:Choice>
              <mc:Fallback>
                <p:oleObj name="Equation" r:id="rId15" imgW="6553200" imgH="13208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488" y="420688"/>
                        <a:ext cx="537210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1"/>
          <p:cNvGraphicFramePr>
            <a:graphicFrameLocks noChangeAspect="1"/>
          </p:cNvGraphicFramePr>
          <p:nvPr/>
        </p:nvGraphicFramePr>
        <p:xfrm>
          <a:off x="557213" y="1636713"/>
          <a:ext cx="29416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5" name="Equation" r:id="rId17" imgW="3505200" imgH="558800" progId="Equation.DSMT4">
                  <p:embed/>
                </p:oleObj>
              </mc:Choice>
              <mc:Fallback>
                <p:oleObj name="Equation" r:id="rId17" imgW="3505200" imgH="5588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1636713"/>
                        <a:ext cx="2941637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48" name="Text Box 32"/>
          <p:cNvSpPr txBox="1">
            <a:spLocks noChangeArrowheads="1"/>
          </p:cNvSpPr>
          <p:nvPr/>
        </p:nvSpPr>
        <p:spPr bwMode="auto">
          <a:xfrm>
            <a:off x="468313" y="2420938"/>
            <a:ext cx="5413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16449" name="Object 33"/>
          <p:cNvGraphicFramePr>
            <a:graphicFrameLocks noChangeAspect="1"/>
          </p:cNvGraphicFramePr>
          <p:nvPr/>
        </p:nvGraphicFramePr>
        <p:xfrm>
          <a:off x="1366838" y="2286000"/>
          <a:ext cx="3433762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6" name="Equation" r:id="rId19" imgW="4051300" imgH="850900" progId="Equation.DSMT4">
                  <p:embed/>
                </p:oleObj>
              </mc:Choice>
              <mc:Fallback>
                <p:oleObj name="Equation" r:id="rId19" imgW="4051300" imgH="8509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2286000"/>
                        <a:ext cx="3433762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50" name="Object 34"/>
          <p:cNvGraphicFramePr>
            <a:graphicFrameLocks noChangeAspect="1"/>
          </p:cNvGraphicFramePr>
          <p:nvPr/>
        </p:nvGraphicFramePr>
        <p:xfrm>
          <a:off x="1066800" y="3328988"/>
          <a:ext cx="5019675" cy="131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7" name="Equation" r:id="rId21" imgW="6248400" imgH="1625600" progId="Equation.DSMT4">
                  <p:embed/>
                </p:oleObj>
              </mc:Choice>
              <mc:Fallback>
                <p:oleObj name="Equation" r:id="rId21" imgW="6248400" imgH="16256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28988"/>
                        <a:ext cx="5019675" cy="131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51" name="Object 35"/>
          <p:cNvGraphicFramePr>
            <a:graphicFrameLocks noChangeAspect="1"/>
          </p:cNvGraphicFramePr>
          <p:nvPr/>
        </p:nvGraphicFramePr>
        <p:xfrm>
          <a:off x="539750" y="5097463"/>
          <a:ext cx="30194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8" name="Equation" r:id="rId23" imgW="4000500" imgH="850900" progId="Equation.DSMT4">
                  <p:embed/>
                </p:oleObj>
              </mc:Choice>
              <mc:Fallback>
                <p:oleObj name="Equation" r:id="rId23" imgW="4000500" imgH="8509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097463"/>
                        <a:ext cx="3019425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52" name="Object 36"/>
          <p:cNvGraphicFramePr>
            <a:graphicFrameLocks noChangeAspect="1"/>
          </p:cNvGraphicFramePr>
          <p:nvPr>
            <p:ph idx="4294967295"/>
          </p:nvPr>
        </p:nvGraphicFramePr>
        <p:xfrm>
          <a:off x="3613150" y="4805363"/>
          <a:ext cx="49911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9" name="Equation" r:id="rId25" imgW="6591300" imgH="1765300" progId="Equation.DSMT4">
                  <p:embed/>
                </p:oleObj>
              </mc:Choice>
              <mc:Fallback>
                <p:oleObj name="Equation" r:id="rId25" imgW="6591300" imgH="17653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4805363"/>
                        <a:ext cx="49911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6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6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6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6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6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48" grpId="0" autoUpdateAnimBg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1600200" y="960438"/>
            <a:ext cx="5630863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</a:rPr>
              <a:t>从本讲起，我们开始第三章的学习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2381250" y="2439988"/>
            <a:ext cx="4999038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一维随机变量及其分布</a:t>
            </a:r>
            <a:endParaRPr lang="zh-CN" altLang="en-US" sz="32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24" name="AutoShape 4"/>
          <p:cNvSpPr>
            <a:spLocks noChangeArrowheads="1"/>
          </p:cNvSpPr>
          <p:nvPr/>
        </p:nvSpPr>
        <p:spPr bwMode="auto">
          <a:xfrm>
            <a:off x="4286250" y="3171825"/>
            <a:ext cx="304800" cy="990600"/>
          </a:xfrm>
          <a:prstGeom prst="down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381250" y="4268788"/>
            <a:ext cx="4264025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多维随机变量及其分布</a:t>
            </a:r>
            <a:endParaRPr lang="zh-CN" altLang="en-US" sz="32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776288" y="5075238"/>
            <a:ext cx="7972425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</a:rPr>
              <a:t>        </a:t>
            </a:r>
            <a:r>
              <a:rPr lang="zh-CN" altLang="en-US" sz="2800" b="1">
                <a:latin typeface="Times New Roman" panose="02020603050405020304" pitchFamily="18" charset="0"/>
              </a:rPr>
              <a:t>由于从二维推广到多维一般无实质性的困难，我们重点讨论二维随机变量 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2363788" y="1695450"/>
            <a:ext cx="3844925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</a:rPr>
              <a:t>它是第二章内容的推广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  <a:endParaRPr lang="en-US" altLang="zh-CN" sz="28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/>
      <p:bldP spid="81923" grpId="0"/>
      <p:bldP spid="81924" grpId="0" bldLvl="0" animBg="1"/>
      <p:bldP spid="81925" grpId="0"/>
      <p:bldP spid="81926" grpId="0"/>
      <p:bldP spid="819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7" name="Line 2"/>
          <p:cNvSpPr>
            <a:spLocks noChangeShapeType="1"/>
          </p:cNvSpPr>
          <p:nvPr/>
        </p:nvSpPr>
        <p:spPr bwMode="auto">
          <a:xfrm>
            <a:off x="2667000" y="1981200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8" name="Line 3"/>
          <p:cNvSpPr>
            <a:spLocks noChangeShapeType="1"/>
          </p:cNvSpPr>
          <p:nvPr/>
        </p:nvSpPr>
        <p:spPr bwMode="auto">
          <a:xfrm>
            <a:off x="2667000" y="1981200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9" name="Line 4"/>
          <p:cNvSpPr>
            <a:spLocks noChangeShapeType="1"/>
          </p:cNvSpPr>
          <p:nvPr/>
        </p:nvSpPr>
        <p:spPr bwMode="auto">
          <a:xfrm>
            <a:off x="3276600" y="1981200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00" name="Line 5"/>
          <p:cNvSpPr>
            <a:spLocks noChangeShapeType="1"/>
          </p:cNvSpPr>
          <p:nvPr/>
        </p:nvSpPr>
        <p:spPr bwMode="auto">
          <a:xfrm>
            <a:off x="2667000" y="2514600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01" name="Text Box 6"/>
          <p:cNvSpPr txBox="1">
            <a:spLocks noChangeArrowheads="1"/>
          </p:cNvSpPr>
          <p:nvPr/>
        </p:nvSpPr>
        <p:spPr bwMode="auto">
          <a:xfrm>
            <a:off x="441325" y="700088"/>
            <a:ext cx="2114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4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41986" name="Object 7"/>
          <p:cNvGraphicFramePr>
            <a:graphicFrameLocks noChangeAspect="1"/>
          </p:cNvGraphicFramePr>
          <p:nvPr/>
        </p:nvGraphicFramePr>
        <p:xfrm>
          <a:off x="2144713" y="266700"/>
          <a:ext cx="5246687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Equation" r:id="rId1" imgW="6807200" imgH="1828800" progId="Equation.DSMT4">
                  <p:embed/>
                </p:oleObj>
              </mc:Choice>
              <mc:Fallback>
                <p:oleObj name="Equation" r:id="rId1" imgW="6807200" imgH="1828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266700"/>
                        <a:ext cx="5246687" cy="141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Object 8"/>
          <p:cNvGraphicFramePr>
            <a:graphicFrameLocks noChangeAspect="1"/>
          </p:cNvGraphicFramePr>
          <p:nvPr/>
        </p:nvGraphicFramePr>
        <p:xfrm>
          <a:off x="557213" y="1712913"/>
          <a:ext cx="29416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name="Equation" r:id="rId3" imgW="3505200" imgH="558800" progId="Equation.DSMT4">
                  <p:embed/>
                </p:oleObj>
              </mc:Choice>
              <mc:Fallback>
                <p:oleObj name="Equation" r:id="rId3" imgW="3505200" imgH="558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1712913"/>
                        <a:ext cx="2941637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2" name="Oval 10" descr="深色下对角线"/>
          <p:cNvSpPr>
            <a:spLocks noChangeArrowheads="1"/>
          </p:cNvSpPr>
          <p:nvPr/>
        </p:nvSpPr>
        <p:spPr bwMode="auto">
          <a:xfrm>
            <a:off x="6811963" y="1647825"/>
            <a:ext cx="1536700" cy="1538288"/>
          </a:xfrm>
          <a:prstGeom prst="ellipse">
            <a:avLst/>
          </a:prstGeom>
          <a:pattFill prst="dkDnDiag">
            <a:fgClr>
              <a:schemeClr val="bg1"/>
            </a:fgClr>
            <a:bgClr>
              <a:srgbClr val="FF66FF"/>
            </a:bgClr>
          </a:patt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42003" name="Line 11"/>
          <p:cNvSpPr>
            <a:spLocks noChangeShapeType="1"/>
          </p:cNvSpPr>
          <p:nvPr/>
        </p:nvSpPr>
        <p:spPr bwMode="auto">
          <a:xfrm>
            <a:off x="6340475" y="2417763"/>
            <a:ext cx="2624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1988" name="Object 12"/>
          <p:cNvGraphicFramePr>
            <a:graphicFrameLocks noChangeAspect="1"/>
          </p:cNvGraphicFramePr>
          <p:nvPr/>
        </p:nvGraphicFramePr>
        <p:xfrm>
          <a:off x="8429625" y="2420938"/>
          <a:ext cx="157163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name="公式" r:id="rId5" imgW="50800" imgH="152400" progId="Equation.3">
                  <p:embed/>
                </p:oleObj>
              </mc:Choice>
              <mc:Fallback>
                <p:oleObj name="公式" r:id="rId5" imgW="50800" imgH="152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25" y="2420938"/>
                        <a:ext cx="157163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4" name="Line 13"/>
          <p:cNvSpPr>
            <a:spLocks noChangeShapeType="1"/>
          </p:cNvSpPr>
          <p:nvPr/>
        </p:nvSpPr>
        <p:spPr bwMode="auto">
          <a:xfrm flipV="1">
            <a:off x="7596188" y="1052513"/>
            <a:ext cx="0" cy="2624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1989" name="Object 14"/>
          <p:cNvGraphicFramePr>
            <a:graphicFrameLocks noChangeAspect="1"/>
          </p:cNvGraphicFramePr>
          <p:nvPr/>
        </p:nvGraphicFramePr>
        <p:xfrm>
          <a:off x="6457950" y="2463800"/>
          <a:ext cx="29210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name="Equation" r:id="rId7" imgW="444500" imgH="342900" progId="Equation.DSMT4">
                  <p:embed/>
                </p:oleObj>
              </mc:Choice>
              <mc:Fallback>
                <p:oleObj name="Equation" r:id="rId7" imgW="444500" imgH="3429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950" y="2463800"/>
                        <a:ext cx="292100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15"/>
          <p:cNvGraphicFramePr>
            <a:graphicFrameLocks noChangeAspect="1"/>
          </p:cNvGraphicFramePr>
          <p:nvPr/>
        </p:nvGraphicFramePr>
        <p:xfrm>
          <a:off x="7637463" y="3141663"/>
          <a:ext cx="29210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1" name="Equation" r:id="rId9" imgW="444500" imgH="342900" progId="Equation.DSMT4">
                  <p:embed/>
                </p:oleObj>
              </mc:Choice>
              <mc:Fallback>
                <p:oleObj name="Equation" r:id="rId9" imgW="444500" imgH="3429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7463" y="3141663"/>
                        <a:ext cx="292100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16"/>
          <p:cNvGraphicFramePr>
            <a:graphicFrameLocks noChangeAspect="1"/>
          </p:cNvGraphicFramePr>
          <p:nvPr/>
        </p:nvGraphicFramePr>
        <p:xfrm>
          <a:off x="7693025" y="1328738"/>
          <a:ext cx="157163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2" name="公式" r:id="rId11" imgW="50800" imgH="152400" progId="Equation.3">
                  <p:embed/>
                </p:oleObj>
              </mc:Choice>
              <mc:Fallback>
                <p:oleObj name="公式" r:id="rId11" imgW="50800" imgH="152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3025" y="1328738"/>
                        <a:ext cx="157163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Object 17"/>
          <p:cNvGraphicFramePr>
            <a:graphicFrameLocks noChangeAspect="1"/>
          </p:cNvGraphicFramePr>
          <p:nvPr/>
        </p:nvGraphicFramePr>
        <p:xfrm>
          <a:off x="7312025" y="1052513"/>
          <a:ext cx="185738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name="Equation" r:id="rId13" imgW="254000" imgH="342900" progId="Equation.DSMT4">
                  <p:embed/>
                </p:oleObj>
              </mc:Choice>
              <mc:Fallback>
                <p:oleObj name="Equation" r:id="rId13" imgW="254000" imgH="3429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2025" y="1052513"/>
                        <a:ext cx="185738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3" name="Object 18"/>
          <p:cNvGraphicFramePr>
            <a:graphicFrameLocks noChangeAspect="1"/>
          </p:cNvGraphicFramePr>
          <p:nvPr/>
        </p:nvGraphicFramePr>
        <p:xfrm>
          <a:off x="8778875" y="2549525"/>
          <a:ext cx="165100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4" name="Equation" r:id="rId15" imgW="228600" imgH="241300" progId="Equation.DSMT4">
                  <p:embed/>
                </p:oleObj>
              </mc:Choice>
              <mc:Fallback>
                <p:oleObj name="Equation" r:id="rId15" imgW="228600" imgH="2413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75" y="2549525"/>
                        <a:ext cx="165100" cy="17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483" name="Text Box 19"/>
          <p:cNvSpPr txBox="1">
            <a:spLocks noChangeArrowheads="1"/>
          </p:cNvSpPr>
          <p:nvPr/>
        </p:nvSpPr>
        <p:spPr bwMode="auto">
          <a:xfrm>
            <a:off x="441325" y="2511425"/>
            <a:ext cx="541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18484" name="Object 20"/>
          <p:cNvGraphicFramePr>
            <a:graphicFrameLocks noChangeAspect="1"/>
          </p:cNvGraphicFramePr>
          <p:nvPr/>
        </p:nvGraphicFramePr>
        <p:xfrm>
          <a:off x="1143000" y="2420938"/>
          <a:ext cx="3433763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Equation" r:id="rId17" imgW="4051300" imgH="850900" progId="Equation.DSMT4">
                  <p:embed/>
                </p:oleObj>
              </mc:Choice>
              <mc:Fallback>
                <p:oleObj name="Equation" r:id="rId17" imgW="4051300" imgH="8509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20938"/>
                        <a:ext cx="3433763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485" name="Object 21"/>
          <p:cNvGraphicFramePr>
            <a:graphicFrameLocks noChangeAspect="1"/>
          </p:cNvGraphicFramePr>
          <p:nvPr/>
        </p:nvGraphicFramePr>
        <p:xfrm>
          <a:off x="2097088" y="3313113"/>
          <a:ext cx="571500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6" name="Equation" r:id="rId19" imgW="7366000" imgH="2006600" progId="Equation.DSMT4">
                  <p:embed/>
                </p:oleObj>
              </mc:Choice>
              <mc:Fallback>
                <p:oleObj name="Equation" r:id="rId19" imgW="7366000" imgH="2006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3313113"/>
                        <a:ext cx="571500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494" name="Object 6"/>
          <p:cNvGraphicFramePr>
            <a:graphicFrameLocks noChangeAspect="1"/>
          </p:cNvGraphicFramePr>
          <p:nvPr/>
        </p:nvGraphicFramePr>
        <p:xfrm>
          <a:off x="2593975" y="4868863"/>
          <a:ext cx="4340225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7" name="Equation" r:id="rId21" imgW="6070600" imgH="2032000" progId="Equation.DSMT4">
                  <p:embed/>
                </p:oleObj>
              </mc:Choice>
              <mc:Fallback>
                <p:oleObj name="Equation" r:id="rId21" imgW="6070600" imgH="2032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4868863"/>
                        <a:ext cx="4340225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11" name="Text Box 7"/>
          <p:cNvSpPr txBox="1">
            <a:spLocks noChangeArrowheads="1"/>
          </p:cNvSpPr>
          <p:nvPr/>
        </p:nvSpPr>
        <p:spPr bwMode="auto">
          <a:xfrm>
            <a:off x="468313" y="530066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由对称性得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83" grpId="0" autoUpdateAnimBg="0" build="p"/>
      <p:bldP spid="1915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Line 2"/>
          <p:cNvSpPr>
            <a:spLocks noChangeShapeType="1"/>
          </p:cNvSpPr>
          <p:nvPr/>
        </p:nvSpPr>
        <p:spPr bwMode="auto">
          <a:xfrm>
            <a:off x="2667000" y="1981200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3587" name="Line 3"/>
          <p:cNvSpPr>
            <a:spLocks noChangeShapeType="1"/>
          </p:cNvSpPr>
          <p:nvPr/>
        </p:nvSpPr>
        <p:spPr bwMode="auto">
          <a:xfrm>
            <a:off x="2667000" y="1981200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3588" name="Line 4"/>
          <p:cNvSpPr>
            <a:spLocks noChangeShapeType="1"/>
          </p:cNvSpPr>
          <p:nvPr/>
        </p:nvSpPr>
        <p:spPr bwMode="auto">
          <a:xfrm>
            <a:off x="3276600" y="1981200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3589" name="Line 5"/>
          <p:cNvSpPr>
            <a:spLocks noChangeShapeType="1"/>
          </p:cNvSpPr>
          <p:nvPr/>
        </p:nvSpPr>
        <p:spPr bwMode="auto">
          <a:xfrm>
            <a:off x="2667000" y="2514600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3590" name="Rectangle 6"/>
          <p:cNvSpPr>
            <a:spLocks noChangeArrowheads="1"/>
          </p:cNvSpPr>
          <p:nvPr/>
        </p:nvSpPr>
        <p:spPr bwMode="auto">
          <a:xfrm>
            <a:off x="1647825" y="1662113"/>
            <a:ext cx="27432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的边缘概率密度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43010" name="Object 7"/>
          <p:cNvGraphicFramePr>
            <a:graphicFrameLocks noChangeAspect="1"/>
          </p:cNvGraphicFramePr>
          <p:nvPr/>
        </p:nvGraphicFramePr>
        <p:xfrm>
          <a:off x="3962400" y="276225"/>
          <a:ext cx="46482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9" name="" r:id="rId1" imgW="2463800" imgH="241300" progId="Equation.3">
                  <p:embed/>
                </p:oleObj>
              </mc:Choice>
              <mc:Fallback>
                <p:oleObj name="" r:id="rId1" imgW="24638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76225"/>
                        <a:ext cx="46482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8"/>
          <p:cNvGraphicFramePr>
            <a:graphicFrameLocks noChangeAspect="1"/>
          </p:cNvGraphicFramePr>
          <p:nvPr/>
        </p:nvGraphicFramePr>
        <p:xfrm>
          <a:off x="1371600" y="990600"/>
          <a:ext cx="10668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" r:id="rId3" imgW="533400" imgH="203200" progId="Equation.3">
                  <p:embed/>
                </p:oleObj>
              </mc:Choice>
              <mc:Fallback>
                <p:oleObj name="" r:id="rId3" imgW="533400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0"/>
                        <a:ext cx="10668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593" name="Object 9"/>
          <p:cNvGraphicFramePr>
            <a:graphicFrameLocks noChangeAspect="1"/>
          </p:cNvGraphicFramePr>
          <p:nvPr/>
        </p:nvGraphicFramePr>
        <p:xfrm>
          <a:off x="1277938" y="1795463"/>
          <a:ext cx="474662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1" name="" r:id="rId5" imgW="177800" imgH="152400" progId="Equation.3">
                  <p:embed/>
                </p:oleObj>
              </mc:Choice>
              <mc:Fallback>
                <p:oleObj name="" r:id="rId5" imgW="177800" imgH="152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938" y="1795463"/>
                        <a:ext cx="474662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594" name="Object 10"/>
          <p:cNvGraphicFramePr>
            <a:graphicFrameLocks noChangeAspect="1"/>
          </p:cNvGraphicFramePr>
          <p:nvPr/>
        </p:nvGraphicFramePr>
        <p:xfrm>
          <a:off x="4343400" y="1581150"/>
          <a:ext cx="342900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2" name="" r:id="rId7" imgW="1765300" imgH="381000" progId="Equation.3">
                  <p:embed/>
                </p:oleObj>
              </mc:Choice>
              <mc:Fallback>
                <p:oleObj name="" r:id="rId7" imgW="1765300" imgH="381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581150"/>
                        <a:ext cx="3429000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595" name="Object 11"/>
          <p:cNvGraphicFramePr>
            <a:graphicFrameLocks noChangeAspect="1"/>
          </p:cNvGraphicFramePr>
          <p:nvPr/>
        </p:nvGraphicFramePr>
        <p:xfrm>
          <a:off x="914400" y="4938713"/>
          <a:ext cx="39624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3" name="Equation" r:id="rId9" imgW="2743200" imgH="685800" progId="Equation.DSMT4">
                  <p:embed/>
                </p:oleObj>
              </mc:Choice>
              <mc:Fallback>
                <p:oleObj name="Equation" r:id="rId9" imgW="2743200" imgH="685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938713"/>
                        <a:ext cx="3962400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3596" name="Text Box 12"/>
          <p:cNvSpPr txBox="1">
            <a:spLocks noChangeArrowheads="1"/>
          </p:cNvSpPr>
          <p:nvPr/>
        </p:nvSpPr>
        <p:spPr bwMode="auto">
          <a:xfrm>
            <a:off x="457200" y="522446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3597" name="Text Box 13"/>
          <p:cNvSpPr txBox="1">
            <a:spLocks noChangeArrowheads="1"/>
          </p:cNvSpPr>
          <p:nvPr/>
        </p:nvSpPr>
        <p:spPr bwMode="auto">
          <a:xfrm>
            <a:off x="457200" y="281940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由于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3025" name="Text Box 14"/>
          <p:cNvSpPr txBox="1">
            <a:spLocks noChangeArrowheads="1"/>
          </p:cNvSpPr>
          <p:nvPr/>
        </p:nvSpPr>
        <p:spPr bwMode="auto">
          <a:xfrm>
            <a:off x="509588" y="228600"/>
            <a:ext cx="374332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5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设二维随机变量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3026" name="Text Box 15"/>
          <p:cNvSpPr txBox="1">
            <a:spLocks noChangeArrowheads="1"/>
          </p:cNvSpPr>
          <p:nvPr/>
        </p:nvSpPr>
        <p:spPr bwMode="auto">
          <a:xfrm>
            <a:off x="533400" y="928688"/>
            <a:ext cx="898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试求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3027" name="Text Box 16"/>
          <p:cNvSpPr txBox="1">
            <a:spLocks noChangeArrowheads="1"/>
          </p:cNvSpPr>
          <p:nvPr/>
        </p:nvSpPr>
        <p:spPr bwMode="auto">
          <a:xfrm>
            <a:off x="2347913" y="914400"/>
            <a:ext cx="27733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的边缘概率密度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3601" name="Text Box 17"/>
          <p:cNvSpPr txBox="1">
            <a:spLocks noChangeArrowheads="1"/>
          </p:cNvSpPr>
          <p:nvPr/>
        </p:nvSpPr>
        <p:spPr bwMode="auto">
          <a:xfrm>
            <a:off x="533400" y="17526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23602" name="Object 18"/>
          <p:cNvGraphicFramePr>
            <a:graphicFrameLocks noChangeAspect="1"/>
          </p:cNvGraphicFramePr>
          <p:nvPr/>
        </p:nvGraphicFramePr>
        <p:xfrm>
          <a:off x="4878388" y="4908550"/>
          <a:ext cx="362902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4" name="Equation" r:id="rId11" imgW="4686300" imgH="1270000" progId="Equation.DSMT4">
                  <p:embed/>
                </p:oleObj>
              </mc:Choice>
              <mc:Fallback>
                <p:oleObj name="Equation" r:id="rId11" imgW="4686300" imgH="12700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8388" y="4908550"/>
                        <a:ext cx="3629025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603" name="Object 19"/>
          <p:cNvGraphicFramePr>
            <a:graphicFrameLocks noChangeAspect="1"/>
          </p:cNvGraphicFramePr>
          <p:nvPr/>
        </p:nvGraphicFramePr>
        <p:xfrm>
          <a:off x="1585913" y="2608263"/>
          <a:ext cx="434816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5" name="Equation" r:id="rId13" imgW="5791200" imgH="1219200" progId="Equation.DSMT4">
                  <p:embed/>
                </p:oleObj>
              </mc:Choice>
              <mc:Fallback>
                <p:oleObj name="Equation" r:id="rId13" imgW="5791200" imgH="1219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913" y="2608263"/>
                        <a:ext cx="4348162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604" name="Object 20"/>
          <p:cNvGraphicFramePr>
            <a:graphicFrameLocks noChangeAspect="1"/>
          </p:cNvGraphicFramePr>
          <p:nvPr>
            <p:ph idx="4294967295"/>
          </p:nvPr>
        </p:nvGraphicFramePr>
        <p:xfrm>
          <a:off x="1571625" y="3754438"/>
          <a:ext cx="5537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6" name="Equation" r:id="rId15" imgW="8178800" imgH="1219200" progId="Equation.DSMT4">
                  <p:embed/>
                </p:oleObj>
              </mc:Choice>
              <mc:Fallback>
                <p:oleObj name="Equation" r:id="rId15" imgW="8178800" imgH="12192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3754438"/>
                        <a:ext cx="55372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2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3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3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3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3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6" grpId="0" animBg="1"/>
      <p:bldP spid="323587" grpId="0" animBg="1"/>
      <p:bldP spid="323588" grpId="0" animBg="1"/>
      <p:bldP spid="323589" grpId="0" animBg="1"/>
      <p:bldP spid="323590" grpId="0"/>
      <p:bldP spid="323596" grpId="0"/>
      <p:bldP spid="323597" grpId="0"/>
      <p:bldP spid="32360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0" name="Line 2"/>
          <p:cNvSpPr>
            <a:spLocks noChangeShapeType="1"/>
          </p:cNvSpPr>
          <p:nvPr/>
        </p:nvSpPr>
        <p:spPr bwMode="auto">
          <a:xfrm>
            <a:off x="2667000" y="1981200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1" name="Line 3"/>
          <p:cNvSpPr>
            <a:spLocks noChangeShapeType="1"/>
          </p:cNvSpPr>
          <p:nvPr/>
        </p:nvSpPr>
        <p:spPr bwMode="auto">
          <a:xfrm>
            <a:off x="2667000" y="1981200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2" name="Line 4"/>
          <p:cNvSpPr>
            <a:spLocks noChangeShapeType="1"/>
          </p:cNvSpPr>
          <p:nvPr/>
        </p:nvSpPr>
        <p:spPr bwMode="auto">
          <a:xfrm>
            <a:off x="3276600" y="1981200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3" name="Line 5"/>
          <p:cNvSpPr>
            <a:spLocks noChangeShapeType="1"/>
          </p:cNvSpPr>
          <p:nvPr/>
        </p:nvSpPr>
        <p:spPr bwMode="auto">
          <a:xfrm>
            <a:off x="2667000" y="2514600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1309688" y="4419600"/>
            <a:ext cx="3490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的边缘概率密度即为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44034" name="Object 7"/>
          <p:cNvGraphicFramePr>
            <a:graphicFrameLocks noChangeAspect="1"/>
          </p:cNvGraphicFramePr>
          <p:nvPr/>
        </p:nvGraphicFramePr>
        <p:xfrm>
          <a:off x="1033463" y="327025"/>
          <a:ext cx="5030787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0" name="Equation" r:id="rId1" imgW="2794000" imgH="622300" progId="Equation.DSMT4">
                  <p:embed/>
                </p:oleObj>
              </mc:Choice>
              <mc:Fallback>
                <p:oleObj name="Equation" r:id="rId1" imgW="2794000" imgH="622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327025"/>
                        <a:ext cx="5030787" cy="127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6" name="Object 8"/>
          <p:cNvGraphicFramePr>
            <a:graphicFrameLocks noChangeAspect="1"/>
          </p:cNvGraphicFramePr>
          <p:nvPr/>
        </p:nvGraphicFramePr>
        <p:xfrm>
          <a:off x="304800" y="1714500"/>
          <a:ext cx="85344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1" name="" r:id="rId3" imgW="4318000" imgH="660400" progId="Equation.3">
                  <p:embed/>
                </p:oleObj>
              </mc:Choice>
              <mc:Fallback>
                <p:oleObj name="" r:id="rId3" imgW="4318000" imgH="660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14500"/>
                        <a:ext cx="853440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7" name="Object 9"/>
          <p:cNvGraphicFramePr>
            <a:graphicFrameLocks noChangeAspect="1"/>
          </p:cNvGraphicFramePr>
          <p:nvPr/>
        </p:nvGraphicFramePr>
        <p:xfrm>
          <a:off x="762000" y="3505200"/>
          <a:ext cx="2595563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2" name="Equation" r:id="rId5" imgW="1257300" imgH="254000" progId="Equation.DSMT4">
                  <p:embed/>
                </p:oleObj>
              </mc:Choice>
              <mc:Fallback>
                <p:oleObj name="Equation" r:id="rId5" imgW="1257300" imgH="254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505200"/>
                        <a:ext cx="2595563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8" name="Object 10"/>
          <p:cNvGraphicFramePr>
            <a:graphicFrameLocks noChangeAspect="1"/>
          </p:cNvGraphicFramePr>
          <p:nvPr/>
        </p:nvGraphicFramePr>
        <p:xfrm>
          <a:off x="1066800" y="4495800"/>
          <a:ext cx="381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" r:id="rId7" imgW="127000" imgH="152400" progId="Equation.3">
                  <p:embed/>
                </p:oleObj>
              </mc:Choice>
              <mc:Fallback>
                <p:oleObj name="" r:id="rId7" imgW="127000" imgH="152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495800"/>
                        <a:ext cx="381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9" name="Object 11"/>
          <p:cNvGraphicFramePr>
            <a:graphicFrameLocks noChangeAspect="1"/>
          </p:cNvGraphicFramePr>
          <p:nvPr/>
        </p:nvGraphicFramePr>
        <p:xfrm>
          <a:off x="838200" y="5472113"/>
          <a:ext cx="2595563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Equation" r:id="rId9" imgW="1257300" imgH="254000" progId="Equation.DSMT4">
                  <p:embed/>
                </p:oleObj>
              </mc:Choice>
              <mc:Fallback>
                <p:oleObj name="Equation" r:id="rId9" imgW="1257300" imgH="254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472113"/>
                        <a:ext cx="2595563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5" name="Text Box 12"/>
          <p:cNvSpPr txBox="1">
            <a:spLocks noChangeArrowheads="1"/>
          </p:cNvSpPr>
          <p:nvPr/>
        </p:nvSpPr>
        <p:spPr bwMode="auto">
          <a:xfrm>
            <a:off x="190500" y="6096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令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4046" name="Text Box 13"/>
          <p:cNvSpPr txBox="1">
            <a:spLocks noChangeArrowheads="1"/>
          </p:cNvSpPr>
          <p:nvPr/>
        </p:nvSpPr>
        <p:spPr bwMode="auto">
          <a:xfrm>
            <a:off x="6000750" y="581025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，则有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28600" y="35814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即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228600" y="441960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同理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24624" name="Object 16"/>
          <p:cNvGraphicFramePr>
            <a:graphicFrameLocks noChangeAspect="1"/>
          </p:cNvGraphicFramePr>
          <p:nvPr/>
        </p:nvGraphicFramePr>
        <p:xfrm>
          <a:off x="4648200" y="3962400"/>
          <a:ext cx="39878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5" name="" r:id="rId11" imgW="1981200" imgH="647700" progId="Equation.3">
                  <p:embed/>
                </p:oleObj>
              </mc:Choice>
              <mc:Fallback>
                <p:oleObj name="" r:id="rId11" imgW="1981200" imgH="6477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962400"/>
                        <a:ext cx="3987800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28600" y="55006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则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4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4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4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4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4" grpId="0" autoUpdateAnimBg="0" build="p"/>
      <p:bldP spid="324622" grpId="0" autoUpdateAnimBg="0" build="p"/>
      <p:bldP spid="324623" grpId="0" autoUpdateAnimBg="0" build="p"/>
      <p:bldP spid="324625" grpId="0" autoUpdateAnimBg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Line 2"/>
          <p:cNvSpPr>
            <a:spLocks noChangeShapeType="1"/>
          </p:cNvSpPr>
          <p:nvPr/>
        </p:nvSpPr>
        <p:spPr bwMode="auto">
          <a:xfrm>
            <a:off x="2667000" y="1981200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099" name="Line 3"/>
          <p:cNvSpPr>
            <a:spLocks noChangeShapeType="1"/>
          </p:cNvSpPr>
          <p:nvPr/>
        </p:nvSpPr>
        <p:spPr bwMode="auto">
          <a:xfrm>
            <a:off x="2667000" y="1981200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100" name="Line 4"/>
          <p:cNvSpPr>
            <a:spLocks noChangeShapeType="1"/>
          </p:cNvSpPr>
          <p:nvPr/>
        </p:nvSpPr>
        <p:spPr bwMode="auto">
          <a:xfrm>
            <a:off x="3276600" y="1981200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101" name="Line 5"/>
          <p:cNvSpPr>
            <a:spLocks noChangeShapeType="1"/>
          </p:cNvSpPr>
          <p:nvPr/>
        </p:nvSpPr>
        <p:spPr bwMode="auto">
          <a:xfrm>
            <a:off x="2667000" y="2514600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533400" y="395288"/>
            <a:ext cx="1255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说明：</a:t>
            </a:r>
            <a:endParaRPr kumimoji="1"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5639" name="Text Box 7"/>
          <p:cNvSpPr txBox="1">
            <a:spLocks noChangeArrowheads="1"/>
          </p:cNvSpPr>
          <p:nvPr/>
        </p:nvSpPr>
        <p:spPr bwMode="auto">
          <a:xfrm>
            <a:off x="990600" y="1157288"/>
            <a:ext cx="741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①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二维正态分布的边缘分布为一维正态分布；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5640" name="Text Box 8"/>
          <p:cNvSpPr txBox="1">
            <a:spLocks noChangeArrowheads="1"/>
          </p:cNvSpPr>
          <p:nvPr/>
        </p:nvSpPr>
        <p:spPr bwMode="auto">
          <a:xfrm>
            <a:off x="990600" y="1919288"/>
            <a:ext cx="77739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②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边缘分布与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ρ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无关，说明了由边缘分布不能确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5641" name="Text Box 9"/>
          <p:cNvSpPr txBox="1">
            <a:spLocks noChangeArrowheads="1"/>
          </p:cNvSpPr>
          <p:nvPr/>
        </p:nvSpPr>
        <p:spPr bwMode="auto">
          <a:xfrm>
            <a:off x="746125" y="2635250"/>
            <a:ext cx="2051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定联合分布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solidFill>
                <a:srgbClr val="CC0099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5642" name="Rectangle 10"/>
          <p:cNvSpPr>
            <a:spLocks noChangeArrowheads="1"/>
          </p:cNvSpPr>
          <p:nvPr/>
        </p:nvSpPr>
        <p:spPr bwMode="auto">
          <a:xfrm>
            <a:off x="971550" y="3378200"/>
            <a:ext cx="4905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ea typeface="楷体_GB2312" panose="02010609030101010101" pitchFamily="49" charset="-122"/>
              </a:rPr>
              <a:t>③ </a:t>
            </a:r>
            <a:r>
              <a:rPr kumimoji="1" lang="zh-CN" altLang="en-US" sz="2800" b="1">
                <a:ea typeface="楷体_GB2312" panose="02010609030101010101" pitchFamily="49" charset="-122"/>
              </a:rPr>
              <a:t>在什么条件下才能确定呢？</a:t>
            </a:r>
            <a:endParaRPr kumimoji="1" lang="zh-CN" altLang="en-US" sz="2800" b="1"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5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5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5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39" grpId="0" autoUpdateAnimBg="0" build="p"/>
      <p:bldP spid="325640" grpId="0" autoUpdateAnimBg="0" build="p"/>
      <p:bldP spid="325641" grpId="0" autoUpdateAnimBg="0" build="p"/>
      <p:bldP spid="3256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Text Box 18"/>
          <p:cNvSpPr txBox="1">
            <a:spLocks noChangeArrowheads="1"/>
          </p:cNvSpPr>
          <p:nvPr/>
        </p:nvSpPr>
        <p:spPr bwMode="auto">
          <a:xfrm>
            <a:off x="539750" y="1491933"/>
            <a:ext cx="435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2. 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设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的概率密度是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45058" name="Object 19"/>
          <p:cNvGraphicFramePr>
            <a:graphicFrameLocks noChangeAspect="1"/>
          </p:cNvGraphicFramePr>
          <p:nvPr/>
        </p:nvGraphicFramePr>
        <p:xfrm>
          <a:off x="2727325" y="2277745"/>
          <a:ext cx="41275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9" name="Equation" r:id="rId1" imgW="5448300" imgH="1371600" progId="Equation.DSMT4">
                  <p:embed/>
                </p:oleObj>
              </mc:Choice>
              <mc:Fallback>
                <p:oleObj name="Equation" r:id="rId1" imgW="5448300" imgH="1371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5" y="2277745"/>
                        <a:ext cx="41275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4" name="Rectangle 20"/>
          <p:cNvSpPr>
            <a:spLocks noChangeArrowheads="1"/>
          </p:cNvSpPr>
          <p:nvPr/>
        </p:nvSpPr>
        <p:spPr bwMode="auto">
          <a:xfrm>
            <a:off x="539750" y="3579495"/>
            <a:ext cx="7127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求</a:t>
            </a:r>
            <a:r>
              <a:rPr kumimoji="1" lang="en-US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关于 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和 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Y  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的边缘概率密度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45065" name="Picture 7" descr="200702011101538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1488"/>
            <a:ext cx="423863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1041400" y="442913"/>
            <a:ext cx="1658938" cy="53816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课堂练习</a:t>
            </a:r>
            <a:endParaRPr kumimoji="1" lang="zh-CN" altLang="en-US" sz="2800" b="1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8" name="Oval 52"/>
          <p:cNvSpPr>
            <a:spLocks noChangeArrowheads="1"/>
          </p:cNvSpPr>
          <p:nvPr/>
        </p:nvSpPr>
        <p:spPr bwMode="auto">
          <a:xfrm>
            <a:off x="5938838" y="4581525"/>
            <a:ext cx="34925" cy="71438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082" name="Object 53"/>
          <p:cNvGraphicFramePr>
            <a:graphicFrameLocks noChangeAspect="1"/>
          </p:cNvGraphicFramePr>
          <p:nvPr/>
        </p:nvGraphicFramePr>
        <p:xfrm>
          <a:off x="5651500" y="4725988"/>
          <a:ext cx="25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7" name="Equation" r:id="rId1" imgW="292100" imgH="266700" progId="Equation.DSMT4">
                  <p:embed/>
                </p:oleObj>
              </mc:Choice>
              <mc:Fallback>
                <p:oleObj name="Equation" r:id="rId1" imgW="292100" imgH="2667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725988"/>
                        <a:ext cx="2540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9" name="Line 55"/>
          <p:cNvSpPr>
            <a:spLocks noChangeShapeType="1"/>
          </p:cNvSpPr>
          <p:nvPr/>
        </p:nvSpPr>
        <p:spPr bwMode="auto">
          <a:xfrm flipV="1">
            <a:off x="5508625" y="4652963"/>
            <a:ext cx="2592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0" name="Line 56"/>
          <p:cNvSpPr>
            <a:spLocks noChangeShapeType="1"/>
          </p:cNvSpPr>
          <p:nvPr/>
        </p:nvSpPr>
        <p:spPr bwMode="auto">
          <a:xfrm flipH="1" flipV="1">
            <a:off x="6372225" y="2708275"/>
            <a:ext cx="0" cy="2400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101" name="Line 57"/>
          <p:cNvSpPr>
            <a:spLocks noChangeShapeType="1"/>
          </p:cNvSpPr>
          <p:nvPr/>
        </p:nvSpPr>
        <p:spPr bwMode="auto">
          <a:xfrm flipV="1">
            <a:off x="6372225" y="2997200"/>
            <a:ext cx="1655763" cy="1655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6083" name="Object 58"/>
          <p:cNvGraphicFramePr>
            <a:graphicFrameLocks noChangeAspect="1"/>
          </p:cNvGraphicFramePr>
          <p:nvPr/>
        </p:nvGraphicFramePr>
        <p:xfrm>
          <a:off x="7956550" y="2636838"/>
          <a:ext cx="838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8" name="Equation" r:id="rId3" imgW="1066800" imgH="368300" progId="Equation.DSMT4">
                  <p:embed/>
                </p:oleObj>
              </mc:Choice>
              <mc:Fallback>
                <p:oleObj name="Equation" r:id="rId3" imgW="1066800" imgH="36830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2636838"/>
                        <a:ext cx="838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59"/>
          <p:cNvGraphicFramePr>
            <a:graphicFrameLocks noChangeAspect="1"/>
          </p:cNvGraphicFramePr>
          <p:nvPr/>
        </p:nvGraphicFramePr>
        <p:xfrm>
          <a:off x="8101013" y="4581525"/>
          <a:ext cx="25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9" name="Equation" r:id="rId5" imgW="292100" imgH="266700" progId="Equation.DSMT4">
                  <p:embed/>
                </p:oleObj>
              </mc:Choice>
              <mc:Fallback>
                <p:oleObj name="Equation" r:id="rId5" imgW="292100" imgH="266700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1013" y="4581525"/>
                        <a:ext cx="2540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60"/>
          <p:cNvGraphicFramePr>
            <a:graphicFrameLocks noChangeAspect="1"/>
          </p:cNvGraphicFramePr>
          <p:nvPr/>
        </p:nvGraphicFramePr>
        <p:xfrm>
          <a:off x="6372225" y="2420938"/>
          <a:ext cx="254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0" name="Equation" r:id="rId7" imgW="292100" imgH="368300" progId="Equation.DSMT4">
                  <p:embed/>
                </p:oleObj>
              </mc:Choice>
              <mc:Fallback>
                <p:oleObj name="Equation" r:id="rId7" imgW="292100" imgH="3683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2420938"/>
                        <a:ext cx="254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2" name="AutoShape 61"/>
          <p:cNvSpPr>
            <a:spLocks noChangeArrowheads="1"/>
          </p:cNvSpPr>
          <p:nvPr/>
        </p:nvSpPr>
        <p:spPr bwMode="auto">
          <a:xfrm rot="5400000">
            <a:off x="6372225" y="3213100"/>
            <a:ext cx="1439863" cy="1439863"/>
          </a:xfrm>
          <a:prstGeom prst="rtTriangle">
            <a:avLst/>
          </a:prstGeom>
          <a:solidFill>
            <a:srgbClr val="FF6600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086" name="Object 62"/>
          <p:cNvGraphicFramePr>
            <a:graphicFrameLocks noChangeAspect="1"/>
          </p:cNvGraphicFramePr>
          <p:nvPr/>
        </p:nvGraphicFramePr>
        <p:xfrm>
          <a:off x="6097588" y="4652963"/>
          <a:ext cx="203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1" name="Equation" r:id="rId9" imgW="215900" imgH="368300" progId="Equation.DSMT4">
                  <p:embed/>
                </p:oleObj>
              </mc:Choice>
              <mc:Fallback>
                <p:oleObj name="Equation" r:id="rId9" imgW="215900" imgH="368300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7588" y="4652963"/>
                        <a:ext cx="203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3" name="Oval 64"/>
          <p:cNvSpPr>
            <a:spLocks noChangeArrowheads="1"/>
          </p:cNvSpPr>
          <p:nvPr/>
        </p:nvSpPr>
        <p:spPr bwMode="auto">
          <a:xfrm>
            <a:off x="6732588" y="4581525"/>
            <a:ext cx="71437" cy="71438"/>
          </a:xfrm>
          <a:prstGeom prst="ellipse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087" name="Object 65"/>
          <p:cNvGraphicFramePr>
            <a:graphicFrameLocks noChangeAspect="1"/>
          </p:cNvGraphicFramePr>
          <p:nvPr/>
        </p:nvGraphicFramePr>
        <p:xfrm>
          <a:off x="6765925" y="4700588"/>
          <a:ext cx="25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2" name="Equation" r:id="rId11" imgW="292100" imgH="266700" progId="Equation.DSMT4">
                  <p:embed/>
                </p:oleObj>
              </mc:Choice>
              <mc:Fallback>
                <p:oleObj name="Equation" r:id="rId11" imgW="292100" imgH="26670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4700588"/>
                        <a:ext cx="2540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811" name="Line 67"/>
          <p:cNvSpPr>
            <a:spLocks noChangeShapeType="1"/>
          </p:cNvSpPr>
          <p:nvPr/>
        </p:nvSpPr>
        <p:spPr bwMode="auto">
          <a:xfrm>
            <a:off x="6761163" y="2708275"/>
            <a:ext cx="0" cy="2449513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5" name="Oval 68"/>
          <p:cNvSpPr>
            <a:spLocks noChangeArrowheads="1"/>
          </p:cNvSpPr>
          <p:nvPr/>
        </p:nvSpPr>
        <p:spPr bwMode="auto">
          <a:xfrm>
            <a:off x="6732588" y="4232275"/>
            <a:ext cx="71437" cy="71438"/>
          </a:xfrm>
          <a:prstGeom prst="ellipse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6" name="Oval 70"/>
          <p:cNvSpPr>
            <a:spLocks noChangeArrowheads="1"/>
          </p:cNvSpPr>
          <p:nvPr/>
        </p:nvSpPr>
        <p:spPr bwMode="auto">
          <a:xfrm>
            <a:off x="6326188" y="4230688"/>
            <a:ext cx="80962" cy="85725"/>
          </a:xfrm>
          <a:prstGeom prst="ellipse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088" name="Object 71"/>
          <p:cNvGraphicFramePr>
            <a:graphicFrameLocks noChangeAspect="1"/>
          </p:cNvGraphicFramePr>
          <p:nvPr/>
        </p:nvGraphicFramePr>
        <p:xfrm>
          <a:off x="6048375" y="4124325"/>
          <a:ext cx="23971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3" name="公式" r:id="rId13" imgW="292100" imgH="266700" progId="Equation.3">
                  <p:embed/>
                </p:oleObj>
              </mc:Choice>
              <mc:Fallback>
                <p:oleObj name="公式" r:id="rId13" imgW="292100" imgH="2667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5" y="4124325"/>
                        <a:ext cx="239713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7" name="Line 72"/>
          <p:cNvSpPr>
            <a:spLocks noChangeShapeType="1"/>
          </p:cNvSpPr>
          <p:nvPr/>
        </p:nvSpPr>
        <p:spPr bwMode="auto">
          <a:xfrm flipH="1">
            <a:off x="6335713" y="4268788"/>
            <a:ext cx="433387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87817" name="Object 73"/>
          <p:cNvGraphicFramePr>
            <a:graphicFrameLocks noChangeAspect="1"/>
          </p:cNvGraphicFramePr>
          <p:nvPr/>
        </p:nvGraphicFramePr>
        <p:xfrm>
          <a:off x="1758950" y="908050"/>
          <a:ext cx="34417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4" name="Equation" r:id="rId15" imgW="4533900" imgH="876300" progId="Equation.DSMT4">
                  <p:embed/>
                </p:oleObj>
              </mc:Choice>
              <mc:Fallback>
                <p:oleObj name="Equation" r:id="rId15" imgW="4533900" imgH="876300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908050"/>
                        <a:ext cx="34417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818" name="Rectangle 74"/>
          <p:cNvSpPr>
            <a:spLocks noChangeArrowheads="1"/>
          </p:cNvSpPr>
          <p:nvPr/>
        </p:nvSpPr>
        <p:spPr bwMode="auto">
          <a:xfrm>
            <a:off x="611188" y="1003300"/>
            <a:ext cx="985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2. 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7819" name="Line 75"/>
          <p:cNvSpPr>
            <a:spLocks noChangeShapeType="1"/>
          </p:cNvSpPr>
          <p:nvPr/>
        </p:nvSpPr>
        <p:spPr bwMode="auto">
          <a:xfrm flipH="1" flipV="1">
            <a:off x="6769100" y="2781300"/>
            <a:ext cx="0" cy="1476375"/>
          </a:xfrm>
          <a:prstGeom prst="line">
            <a:avLst/>
          </a:prstGeom>
          <a:noFill/>
          <a:ln w="28575">
            <a:solidFill>
              <a:srgbClr val="FF33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77"/>
          <p:cNvGrpSpPr/>
          <p:nvPr/>
        </p:nvGrpSpPr>
        <p:grpSpPr bwMode="auto">
          <a:xfrm>
            <a:off x="971550" y="1830388"/>
            <a:ext cx="1943100" cy="519112"/>
            <a:chOff x="703" y="1071"/>
            <a:chExt cx="1224" cy="327"/>
          </a:xfrm>
        </p:grpSpPr>
        <p:sp>
          <p:nvSpPr>
            <p:cNvPr id="46116" name="Text Box 78"/>
            <p:cNvSpPr txBox="1">
              <a:spLocks noChangeArrowheads="1"/>
            </p:cNvSpPr>
            <p:nvPr/>
          </p:nvSpPr>
          <p:spPr bwMode="auto">
            <a:xfrm>
              <a:off x="703" y="1071"/>
              <a:ext cx="12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0000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当     时</a:t>
              </a:r>
              <a:r>
                <a:rPr kumimoji="1" lang="en-US" altLang="zh-CN" sz="2800" b="1">
                  <a:solidFill>
                    <a:srgbClr val="0000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,</a:t>
              </a:r>
              <a:endParaRPr kumimoji="1" lang="en-US" altLang="zh-CN" sz="2800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46097" name="Object 79"/>
            <p:cNvGraphicFramePr>
              <a:graphicFrameLocks noChangeAspect="1"/>
            </p:cNvGraphicFramePr>
            <p:nvPr/>
          </p:nvGraphicFramePr>
          <p:xfrm>
            <a:off x="1020" y="1144"/>
            <a:ext cx="46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25" name="Equation" r:id="rId17" imgW="1003300" imgH="368300" progId="Equation.DSMT4">
                    <p:embed/>
                  </p:oleObj>
                </mc:Choice>
                <mc:Fallback>
                  <p:oleObj name="Equation" r:id="rId17" imgW="1003300" imgH="368300" progId="Equation.DSMT4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144"/>
                          <a:ext cx="46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0"/>
          <p:cNvGrpSpPr/>
          <p:nvPr/>
        </p:nvGrpSpPr>
        <p:grpSpPr bwMode="auto">
          <a:xfrm>
            <a:off x="971550" y="2549525"/>
            <a:ext cx="1943100" cy="519113"/>
            <a:chOff x="703" y="2831"/>
            <a:chExt cx="1224" cy="327"/>
          </a:xfrm>
        </p:grpSpPr>
        <p:sp>
          <p:nvSpPr>
            <p:cNvPr id="46115" name="Text Box 81"/>
            <p:cNvSpPr txBox="1">
              <a:spLocks noChangeArrowheads="1"/>
            </p:cNvSpPr>
            <p:nvPr/>
          </p:nvSpPr>
          <p:spPr bwMode="auto">
            <a:xfrm>
              <a:off x="703" y="2831"/>
              <a:ext cx="12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0000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当     时</a:t>
              </a:r>
              <a:r>
                <a:rPr kumimoji="1" lang="en-US" altLang="zh-CN" sz="2800" b="1">
                  <a:solidFill>
                    <a:srgbClr val="0000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,</a:t>
              </a:r>
              <a:endParaRPr kumimoji="1" lang="en-US" altLang="zh-CN" sz="2800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46096" name="Object 82"/>
            <p:cNvGraphicFramePr>
              <a:graphicFrameLocks noChangeAspect="1"/>
            </p:cNvGraphicFramePr>
            <p:nvPr/>
          </p:nvGraphicFramePr>
          <p:xfrm>
            <a:off x="1020" y="2904"/>
            <a:ext cx="46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26" name="Equation" r:id="rId19" imgW="1003300" imgH="368300" progId="Equation.DSMT4">
                    <p:embed/>
                  </p:oleObj>
                </mc:Choice>
                <mc:Fallback>
                  <p:oleObj name="Equation" r:id="rId19" imgW="1003300" imgH="368300" progId="Equation.DSMT4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2904"/>
                          <a:ext cx="46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7827" name="Object 83"/>
          <p:cNvGraphicFramePr>
            <a:graphicFrameLocks noChangeAspect="1"/>
          </p:cNvGraphicFramePr>
          <p:nvPr/>
        </p:nvGraphicFramePr>
        <p:xfrm>
          <a:off x="2916238" y="1700213"/>
          <a:ext cx="2984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7" name="Equation" r:id="rId21" imgW="3924300" imgH="876300" progId="Equation.DSMT4">
                  <p:embed/>
                </p:oleObj>
              </mc:Choice>
              <mc:Fallback>
                <p:oleObj name="Equation" r:id="rId21" imgW="3924300" imgH="876300" progId="Equation.DSMT4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700213"/>
                        <a:ext cx="29845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828" name="Object 84"/>
          <p:cNvGraphicFramePr>
            <a:graphicFrameLocks noChangeAspect="1"/>
          </p:cNvGraphicFramePr>
          <p:nvPr/>
        </p:nvGraphicFramePr>
        <p:xfrm>
          <a:off x="1835150" y="3068638"/>
          <a:ext cx="2743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8" name="Equation" r:id="rId23" imgW="3606800" imgH="876300" progId="Equation.DSMT4">
                  <p:embed/>
                </p:oleObj>
              </mc:Choice>
              <mc:Fallback>
                <p:oleObj name="Equation" r:id="rId23" imgW="3606800" imgH="876300" progId="Equation.DSMT4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068638"/>
                        <a:ext cx="27432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829" name="Object 85"/>
          <p:cNvGraphicFramePr>
            <a:graphicFrameLocks noChangeAspect="1"/>
          </p:cNvGraphicFramePr>
          <p:nvPr/>
        </p:nvGraphicFramePr>
        <p:xfrm>
          <a:off x="4067175" y="3933825"/>
          <a:ext cx="774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9" name="Equation" r:id="rId25" imgW="977900" imgH="469900" progId="Equation.DSMT4">
                  <p:embed/>
                </p:oleObj>
              </mc:Choice>
              <mc:Fallback>
                <p:oleObj name="Equation" r:id="rId25" imgW="977900" imgH="469900" progId="Equation.DSMT4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3933825"/>
                        <a:ext cx="774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830" name="Object 86"/>
          <p:cNvGraphicFramePr>
            <a:graphicFrameLocks noChangeAspect="1"/>
          </p:cNvGraphicFramePr>
          <p:nvPr/>
        </p:nvGraphicFramePr>
        <p:xfrm>
          <a:off x="2771775" y="3933825"/>
          <a:ext cx="1219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0" name="Equation" r:id="rId27" imgW="1574800" imgH="711200" progId="Equation.DSMT4">
                  <p:embed/>
                </p:oleObj>
              </mc:Choice>
              <mc:Fallback>
                <p:oleObj name="Equation" r:id="rId27" imgW="1574800" imgH="711200" progId="Equation.DSMT4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933825"/>
                        <a:ext cx="12192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831" name="Rectangle 87"/>
          <p:cNvSpPr>
            <a:spLocks noChangeArrowheads="1"/>
          </p:cNvSpPr>
          <p:nvPr/>
        </p:nvSpPr>
        <p:spPr bwMode="auto">
          <a:xfrm>
            <a:off x="1042988" y="45815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故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7832" name="Object 88"/>
          <p:cNvGraphicFramePr>
            <a:graphicFrameLocks noChangeAspect="1"/>
          </p:cNvGraphicFramePr>
          <p:nvPr/>
        </p:nvGraphicFramePr>
        <p:xfrm>
          <a:off x="1765300" y="4906963"/>
          <a:ext cx="30226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1" name="Equation" r:id="rId29" imgW="3975100" imgH="1358900" progId="Equation.DSMT4">
                  <p:embed/>
                </p:oleObj>
              </mc:Choice>
              <mc:Fallback>
                <p:oleObj name="Equation" r:id="rId29" imgW="3975100" imgH="1358900" progId="Equation.DSMT4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4906963"/>
                        <a:ext cx="30226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834" name="Line 90"/>
          <p:cNvSpPr>
            <a:spLocks noChangeShapeType="1"/>
          </p:cNvSpPr>
          <p:nvPr/>
        </p:nvSpPr>
        <p:spPr bwMode="auto">
          <a:xfrm>
            <a:off x="5940425" y="3573463"/>
            <a:ext cx="0" cy="1584325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7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811" grpId="0" animBg="1"/>
      <p:bldP spid="287818" grpId="0"/>
      <p:bldP spid="287819" grpId="0" animBg="1"/>
      <p:bldP spid="287831" grpId="0"/>
      <p:bldP spid="2878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0" name="Line 41"/>
          <p:cNvSpPr>
            <a:spLocks noChangeShapeType="1"/>
          </p:cNvSpPr>
          <p:nvPr/>
        </p:nvSpPr>
        <p:spPr bwMode="auto">
          <a:xfrm flipV="1">
            <a:off x="5292725" y="4367213"/>
            <a:ext cx="2592388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1" name="Line 42"/>
          <p:cNvSpPr>
            <a:spLocks noChangeShapeType="1"/>
          </p:cNvSpPr>
          <p:nvPr/>
        </p:nvSpPr>
        <p:spPr bwMode="auto">
          <a:xfrm flipH="1" flipV="1">
            <a:off x="6156325" y="2420938"/>
            <a:ext cx="0" cy="28082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2" name="Line 43"/>
          <p:cNvSpPr>
            <a:spLocks noChangeShapeType="1"/>
          </p:cNvSpPr>
          <p:nvPr/>
        </p:nvSpPr>
        <p:spPr bwMode="auto">
          <a:xfrm flipV="1">
            <a:off x="6156325" y="2708275"/>
            <a:ext cx="1655763" cy="1655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106" name="Object 44"/>
          <p:cNvGraphicFramePr>
            <a:graphicFrameLocks noChangeAspect="1"/>
          </p:cNvGraphicFramePr>
          <p:nvPr/>
        </p:nvGraphicFramePr>
        <p:xfrm>
          <a:off x="7740650" y="2349500"/>
          <a:ext cx="838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1" name="Equation" r:id="rId1" imgW="1066800" imgH="368300" progId="Equation.DSMT4">
                  <p:embed/>
                </p:oleObj>
              </mc:Choice>
              <mc:Fallback>
                <p:oleObj name="Equation" r:id="rId1" imgW="1066800" imgH="3683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2349500"/>
                        <a:ext cx="838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45"/>
          <p:cNvGraphicFramePr>
            <a:graphicFrameLocks noChangeAspect="1"/>
          </p:cNvGraphicFramePr>
          <p:nvPr/>
        </p:nvGraphicFramePr>
        <p:xfrm>
          <a:off x="7885113" y="4292600"/>
          <a:ext cx="25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2" name="Equation" r:id="rId3" imgW="292100" imgH="266700" progId="Equation.DSMT4">
                  <p:embed/>
                </p:oleObj>
              </mc:Choice>
              <mc:Fallback>
                <p:oleObj name="Equation" r:id="rId3" imgW="292100" imgH="2667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4292600"/>
                        <a:ext cx="2540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6"/>
          <p:cNvGraphicFramePr>
            <a:graphicFrameLocks noChangeAspect="1"/>
          </p:cNvGraphicFramePr>
          <p:nvPr/>
        </p:nvGraphicFramePr>
        <p:xfrm>
          <a:off x="6156325" y="2133600"/>
          <a:ext cx="254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3" name="Equation" r:id="rId5" imgW="292100" imgH="368300" progId="Equation.DSMT4">
                  <p:embed/>
                </p:oleObj>
              </mc:Choice>
              <mc:Fallback>
                <p:oleObj name="Equation" r:id="rId5" imgW="292100" imgH="3683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2133600"/>
                        <a:ext cx="254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3" name="AutoShape 47"/>
          <p:cNvSpPr>
            <a:spLocks noChangeArrowheads="1"/>
          </p:cNvSpPr>
          <p:nvPr/>
        </p:nvSpPr>
        <p:spPr bwMode="auto">
          <a:xfrm rot="5400000">
            <a:off x="6156326" y="2925762"/>
            <a:ext cx="1439862" cy="1439863"/>
          </a:xfrm>
          <a:prstGeom prst="rtTriangle">
            <a:avLst/>
          </a:prstGeom>
          <a:solidFill>
            <a:srgbClr val="FF6600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7109" name="Object 48"/>
          <p:cNvGraphicFramePr>
            <a:graphicFrameLocks noChangeAspect="1"/>
          </p:cNvGraphicFramePr>
          <p:nvPr/>
        </p:nvGraphicFramePr>
        <p:xfrm>
          <a:off x="5881688" y="4365625"/>
          <a:ext cx="203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4" name="Equation" r:id="rId7" imgW="215900" imgH="368300" progId="Equation.DSMT4">
                  <p:embed/>
                </p:oleObj>
              </mc:Choice>
              <mc:Fallback>
                <p:oleObj name="Equation" r:id="rId7" imgW="215900" imgH="3683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688" y="4365625"/>
                        <a:ext cx="203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49"/>
          <p:cNvGraphicFramePr>
            <a:graphicFrameLocks noChangeAspect="1"/>
          </p:cNvGraphicFramePr>
          <p:nvPr/>
        </p:nvGraphicFramePr>
        <p:xfrm>
          <a:off x="900113" y="620713"/>
          <a:ext cx="34163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5" name="Equation" r:id="rId9" imgW="4508500" imgH="876300" progId="Equation.DSMT4">
                  <p:embed/>
                </p:oleObj>
              </mc:Choice>
              <mc:Fallback>
                <p:oleObj name="Equation" r:id="rId9" imgW="4508500" imgH="8763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620713"/>
                        <a:ext cx="34163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1"/>
          <p:cNvGrpSpPr/>
          <p:nvPr/>
        </p:nvGrpSpPr>
        <p:grpSpPr bwMode="auto">
          <a:xfrm>
            <a:off x="5867400" y="4797425"/>
            <a:ext cx="360363" cy="317500"/>
            <a:chOff x="4286" y="3430"/>
            <a:chExt cx="227" cy="200"/>
          </a:xfrm>
        </p:grpSpPr>
        <p:sp>
          <p:nvSpPr>
            <p:cNvPr id="47140" name="Oval 52"/>
            <p:cNvSpPr>
              <a:spLocks noChangeArrowheads="1"/>
            </p:cNvSpPr>
            <p:nvPr/>
          </p:nvSpPr>
          <p:spPr bwMode="auto">
            <a:xfrm>
              <a:off x="4459" y="3430"/>
              <a:ext cx="54" cy="54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47119" name="Object 53"/>
            <p:cNvGraphicFramePr>
              <a:graphicFrameLocks noChangeAspect="1"/>
            </p:cNvGraphicFramePr>
            <p:nvPr/>
          </p:nvGraphicFramePr>
          <p:xfrm>
            <a:off x="4286" y="3430"/>
            <a:ext cx="16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46" name="Equation" r:id="rId11" imgW="292100" imgH="368300" progId="Equation.DSMT4">
                    <p:embed/>
                  </p:oleObj>
                </mc:Choice>
                <mc:Fallback>
                  <p:oleObj name="Equation" r:id="rId11" imgW="292100" imgH="3683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3430"/>
                          <a:ext cx="16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4"/>
          <p:cNvGrpSpPr/>
          <p:nvPr/>
        </p:nvGrpSpPr>
        <p:grpSpPr bwMode="auto">
          <a:xfrm>
            <a:off x="5867400" y="3357563"/>
            <a:ext cx="287338" cy="428625"/>
            <a:chOff x="4332" y="2752"/>
            <a:chExt cx="181" cy="270"/>
          </a:xfrm>
        </p:grpSpPr>
        <p:sp>
          <p:nvSpPr>
            <p:cNvPr id="47139" name="Oval 55"/>
            <p:cNvSpPr>
              <a:spLocks noChangeArrowheads="1"/>
            </p:cNvSpPr>
            <p:nvPr/>
          </p:nvSpPr>
          <p:spPr bwMode="auto">
            <a:xfrm>
              <a:off x="4459" y="2752"/>
              <a:ext cx="54" cy="54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47118" name="Object 56"/>
            <p:cNvGraphicFramePr>
              <a:graphicFrameLocks noChangeAspect="1"/>
            </p:cNvGraphicFramePr>
            <p:nvPr/>
          </p:nvGraphicFramePr>
          <p:xfrm>
            <a:off x="4332" y="2822"/>
            <a:ext cx="16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47" name="Equation" r:id="rId13" imgW="292100" imgH="368300" progId="Equation.DSMT4">
                    <p:embed/>
                  </p:oleObj>
                </mc:Choice>
                <mc:Fallback>
                  <p:oleObj name="Equation" r:id="rId13" imgW="292100" imgH="368300" progId="Equation.DSMT4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2822"/>
                          <a:ext cx="16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57"/>
          <p:cNvGrpSpPr/>
          <p:nvPr/>
        </p:nvGrpSpPr>
        <p:grpSpPr bwMode="auto">
          <a:xfrm>
            <a:off x="5795963" y="3357563"/>
            <a:ext cx="2089150" cy="85725"/>
            <a:chOff x="3787" y="2296"/>
            <a:chExt cx="1316" cy="54"/>
          </a:xfrm>
        </p:grpSpPr>
        <p:sp>
          <p:nvSpPr>
            <p:cNvPr id="47137" name="Line 58"/>
            <p:cNvSpPr>
              <a:spLocks noChangeShapeType="1"/>
            </p:cNvSpPr>
            <p:nvPr/>
          </p:nvSpPr>
          <p:spPr bwMode="auto">
            <a:xfrm>
              <a:off x="3787" y="2319"/>
              <a:ext cx="1316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8" name="Oval 59"/>
            <p:cNvSpPr>
              <a:spLocks noChangeArrowheads="1"/>
            </p:cNvSpPr>
            <p:nvPr/>
          </p:nvSpPr>
          <p:spPr bwMode="auto">
            <a:xfrm>
              <a:off x="4595" y="2296"/>
              <a:ext cx="54" cy="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66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" name="Group 60"/>
          <p:cNvGrpSpPr/>
          <p:nvPr/>
        </p:nvGrpSpPr>
        <p:grpSpPr bwMode="auto">
          <a:xfrm>
            <a:off x="6948488" y="3429000"/>
            <a:ext cx="254000" cy="1325563"/>
            <a:chOff x="4513" y="2341"/>
            <a:chExt cx="160" cy="835"/>
          </a:xfrm>
        </p:grpSpPr>
        <p:sp>
          <p:nvSpPr>
            <p:cNvPr id="47135" name="Line 61"/>
            <p:cNvSpPr>
              <a:spLocks noChangeShapeType="1"/>
            </p:cNvSpPr>
            <p:nvPr/>
          </p:nvSpPr>
          <p:spPr bwMode="auto">
            <a:xfrm>
              <a:off x="4626" y="2341"/>
              <a:ext cx="0" cy="59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7117" name="Object 62"/>
            <p:cNvGraphicFramePr>
              <a:graphicFrameLocks noChangeAspect="1"/>
            </p:cNvGraphicFramePr>
            <p:nvPr/>
          </p:nvGraphicFramePr>
          <p:xfrm>
            <a:off x="4513" y="2976"/>
            <a:ext cx="16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48" name="Equation" r:id="rId15" imgW="292100" imgH="368300" progId="Equation.DSMT4">
                    <p:embed/>
                  </p:oleObj>
                </mc:Choice>
                <mc:Fallback>
                  <p:oleObj name="Equation" r:id="rId15" imgW="292100" imgH="368300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2976"/>
                          <a:ext cx="16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36" name="Oval 63"/>
            <p:cNvSpPr>
              <a:spLocks noChangeArrowheads="1"/>
            </p:cNvSpPr>
            <p:nvPr/>
          </p:nvSpPr>
          <p:spPr bwMode="auto">
            <a:xfrm>
              <a:off x="4604" y="2886"/>
              <a:ext cx="54" cy="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88832" name="Line 64"/>
          <p:cNvSpPr>
            <a:spLocks noChangeShapeType="1"/>
          </p:cNvSpPr>
          <p:nvPr/>
        </p:nvSpPr>
        <p:spPr bwMode="auto">
          <a:xfrm>
            <a:off x="6156325" y="3394075"/>
            <a:ext cx="1008063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66"/>
          <p:cNvGrpSpPr/>
          <p:nvPr/>
        </p:nvGrpSpPr>
        <p:grpSpPr bwMode="auto">
          <a:xfrm>
            <a:off x="827088" y="1628775"/>
            <a:ext cx="1943100" cy="519113"/>
            <a:chOff x="703" y="1071"/>
            <a:chExt cx="1224" cy="327"/>
          </a:xfrm>
        </p:grpSpPr>
        <p:sp>
          <p:nvSpPr>
            <p:cNvPr id="47134" name="Text Box 67"/>
            <p:cNvSpPr txBox="1">
              <a:spLocks noChangeArrowheads="1"/>
            </p:cNvSpPr>
            <p:nvPr/>
          </p:nvSpPr>
          <p:spPr bwMode="auto">
            <a:xfrm>
              <a:off x="703" y="1071"/>
              <a:ext cx="12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0000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当     时</a:t>
              </a:r>
              <a:r>
                <a:rPr kumimoji="1" lang="en-US" altLang="zh-CN" sz="2800" b="1">
                  <a:solidFill>
                    <a:srgbClr val="0000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,</a:t>
              </a:r>
              <a:endParaRPr kumimoji="1" lang="en-US" altLang="zh-CN" sz="2800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47116" name="Object 68"/>
            <p:cNvGraphicFramePr>
              <a:graphicFrameLocks noChangeAspect="1"/>
            </p:cNvGraphicFramePr>
            <p:nvPr/>
          </p:nvGraphicFramePr>
          <p:xfrm>
            <a:off x="1020" y="1120"/>
            <a:ext cx="46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49" name="Equation" r:id="rId17" imgW="1003300" imgH="469900" progId="Equation.DSMT4">
                    <p:embed/>
                  </p:oleObj>
                </mc:Choice>
                <mc:Fallback>
                  <p:oleObj name="Equation" r:id="rId17" imgW="1003300" imgH="469900" progId="Equation.DSMT4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1120"/>
                          <a:ext cx="46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9"/>
          <p:cNvGrpSpPr/>
          <p:nvPr/>
        </p:nvGrpSpPr>
        <p:grpSpPr bwMode="auto">
          <a:xfrm>
            <a:off x="827088" y="2349500"/>
            <a:ext cx="1943100" cy="519113"/>
            <a:chOff x="703" y="2831"/>
            <a:chExt cx="1224" cy="327"/>
          </a:xfrm>
        </p:grpSpPr>
        <p:sp>
          <p:nvSpPr>
            <p:cNvPr id="47133" name="Text Box 70"/>
            <p:cNvSpPr txBox="1">
              <a:spLocks noChangeArrowheads="1"/>
            </p:cNvSpPr>
            <p:nvPr/>
          </p:nvSpPr>
          <p:spPr bwMode="auto">
            <a:xfrm>
              <a:off x="703" y="2831"/>
              <a:ext cx="12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0000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当     时</a:t>
              </a:r>
              <a:r>
                <a:rPr kumimoji="1" lang="en-US" altLang="zh-CN" sz="2800" b="1">
                  <a:solidFill>
                    <a:srgbClr val="000000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,</a:t>
              </a:r>
              <a:endParaRPr kumimoji="1" lang="en-US" altLang="zh-CN" sz="2800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47115" name="Object 71"/>
            <p:cNvGraphicFramePr>
              <a:graphicFrameLocks noChangeAspect="1"/>
            </p:cNvGraphicFramePr>
            <p:nvPr/>
          </p:nvGraphicFramePr>
          <p:xfrm>
            <a:off x="1020" y="2880"/>
            <a:ext cx="46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50" name="Equation" r:id="rId19" imgW="1003300" imgH="469900" progId="Equation.DSMT4">
                    <p:embed/>
                  </p:oleObj>
                </mc:Choice>
                <mc:Fallback>
                  <p:oleObj name="Equation" r:id="rId19" imgW="1003300" imgH="469900" progId="Equation.DSMT4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2880"/>
                          <a:ext cx="46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8840" name="Object 72"/>
          <p:cNvGraphicFramePr>
            <a:graphicFrameLocks noChangeAspect="1"/>
          </p:cNvGraphicFramePr>
          <p:nvPr/>
        </p:nvGraphicFramePr>
        <p:xfrm>
          <a:off x="2786063" y="1579563"/>
          <a:ext cx="2959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1" name="Equation" r:id="rId21" imgW="3898900" imgH="876300" progId="Equation.DSMT4">
                  <p:embed/>
                </p:oleObj>
              </mc:Choice>
              <mc:Fallback>
                <p:oleObj name="Equation" r:id="rId21" imgW="3898900" imgH="876300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1579563"/>
                        <a:ext cx="29591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841" name="Object 73"/>
          <p:cNvGraphicFramePr>
            <a:graphicFrameLocks noChangeAspect="1"/>
          </p:cNvGraphicFramePr>
          <p:nvPr/>
        </p:nvGraphicFramePr>
        <p:xfrm>
          <a:off x="1331913" y="3090863"/>
          <a:ext cx="2578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2" name="Equation" r:id="rId23" imgW="3390900" imgH="876300" progId="Equation.DSMT4">
                  <p:embed/>
                </p:oleObj>
              </mc:Choice>
              <mc:Fallback>
                <p:oleObj name="Equation" r:id="rId23" imgW="3390900" imgH="876300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090863"/>
                        <a:ext cx="25781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842" name="Object 74"/>
          <p:cNvGraphicFramePr>
            <a:graphicFrameLocks noChangeAspect="1"/>
          </p:cNvGraphicFramePr>
          <p:nvPr/>
        </p:nvGraphicFramePr>
        <p:xfrm>
          <a:off x="3924300" y="3233738"/>
          <a:ext cx="977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3" name="Equation" r:id="rId25" imgW="1257300" imgH="571500" progId="Equation.DSMT4">
                  <p:embed/>
                </p:oleObj>
              </mc:Choice>
              <mc:Fallback>
                <p:oleObj name="Equation" r:id="rId25" imgW="1257300" imgH="571500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233738"/>
                        <a:ext cx="9779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843" name="Rectangle 75"/>
          <p:cNvSpPr>
            <a:spLocks noChangeArrowheads="1"/>
          </p:cNvSpPr>
          <p:nvPr/>
        </p:nvSpPr>
        <p:spPr bwMode="auto">
          <a:xfrm>
            <a:off x="863600" y="40782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故</a:t>
            </a:r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8844" name="Object 76"/>
          <p:cNvGraphicFramePr>
            <a:graphicFrameLocks noChangeAspect="1"/>
          </p:cNvGraphicFramePr>
          <p:nvPr/>
        </p:nvGraphicFramePr>
        <p:xfrm>
          <a:off x="1331913" y="4679950"/>
          <a:ext cx="31750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4" name="Equation" r:id="rId27" imgW="4178300" imgH="1358900" progId="Equation.DSMT4">
                  <p:embed/>
                </p:oleObj>
              </mc:Choice>
              <mc:Fallback>
                <p:oleObj name="Equation" r:id="rId27" imgW="4178300" imgH="1358900" progId="Equation.DSMT4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679950"/>
                        <a:ext cx="31750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845" name="Line 77"/>
          <p:cNvSpPr>
            <a:spLocks noChangeShapeType="1"/>
          </p:cNvSpPr>
          <p:nvPr/>
        </p:nvSpPr>
        <p:spPr bwMode="auto">
          <a:xfrm flipV="1">
            <a:off x="5148263" y="4832350"/>
            <a:ext cx="2376487" cy="0"/>
          </a:xfrm>
          <a:prstGeom prst="line">
            <a:avLst/>
          </a:prstGeom>
          <a:noFill/>
          <a:ln w="25400">
            <a:solidFill>
              <a:srgbClr val="FF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8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8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8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8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832" grpId="0" animBg="1"/>
      <p:bldP spid="288843" grpId="0"/>
      <p:bldP spid="28884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Line 2"/>
          <p:cNvSpPr>
            <a:spLocks noChangeShapeType="1"/>
          </p:cNvSpPr>
          <p:nvPr/>
        </p:nvSpPr>
        <p:spPr bwMode="auto">
          <a:xfrm>
            <a:off x="2667000" y="2417763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23" name="Line 4"/>
          <p:cNvSpPr>
            <a:spLocks noChangeShapeType="1"/>
          </p:cNvSpPr>
          <p:nvPr/>
        </p:nvSpPr>
        <p:spPr bwMode="auto">
          <a:xfrm>
            <a:off x="3276600" y="2417763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24" name="Line 5"/>
          <p:cNvSpPr>
            <a:spLocks noChangeShapeType="1"/>
          </p:cNvSpPr>
          <p:nvPr/>
        </p:nvSpPr>
        <p:spPr bwMode="auto">
          <a:xfrm>
            <a:off x="2667000" y="2951163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25" name="Text Box 9"/>
          <p:cNvSpPr txBox="1">
            <a:spLocks noChangeArrowheads="1"/>
          </p:cNvSpPr>
          <p:nvPr/>
        </p:nvSpPr>
        <p:spPr bwMode="auto">
          <a:xfrm>
            <a:off x="2300288" y="2420938"/>
            <a:ext cx="50800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5000"/>
              </a:lnSpc>
            </a:pPr>
            <a:r>
              <a:rPr kumimoji="1" lang="zh-CN" altLang="en-US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一、两个随机变量的独立性</a:t>
            </a:r>
            <a:endParaRPr kumimoji="1" lang="zh-CN" altLang="en-US" sz="32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  <a:p>
            <a:pPr eaLnBrk="1" hangingPunct="1">
              <a:lnSpc>
                <a:spcPct val="205000"/>
              </a:lnSpc>
            </a:pPr>
            <a:r>
              <a:rPr kumimoji="1" lang="zh-CN" altLang="en-US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二、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n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个随机变量的独立性 </a:t>
            </a:r>
            <a:endParaRPr kumimoji="1" lang="zh-CN" altLang="en-US" sz="32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33126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692275" y="1366838"/>
            <a:ext cx="70421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kumimoji="1" lang="en-US" altLang="zh-CN" sz="3600" smtClean="0">
                <a:solidFill>
                  <a:schemeClr val="tx1"/>
                </a:solidFill>
              </a:rPr>
              <a:t>§3.4    </a:t>
            </a:r>
            <a:r>
              <a:rPr kumimoji="1" lang="zh-CN" altLang="en-US" sz="360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相互独立的随机变量 </a:t>
            </a:r>
            <a:endParaRPr kumimoji="1" lang="zh-CN" altLang="en-US" sz="3600" smtClean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grpSp>
        <p:nvGrpSpPr>
          <p:cNvPr id="133127" name="Group 3"/>
          <p:cNvGrpSpPr/>
          <p:nvPr/>
        </p:nvGrpSpPr>
        <p:grpSpPr bwMode="auto">
          <a:xfrm>
            <a:off x="6011863" y="4221163"/>
            <a:ext cx="2514600" cy="1676400"/>
            <a:chOff x="2304" y="1296"/>
            <a:chExt cx="2496" cy="1776"/>
          </a:xfrm>
        </p:grpSpPr>
        <p:sp>
          <p:nvSpPr>
            <p:cNvPr id="133128" name="Freeform 4"/>
            <p:cNvSpPr/>
            <p:nvPr/>
          </p:nvSpPr>
          <p:spPr bwMode="auto">
            <a:xfrm>
              <a:off x="3312" y="1824"/>
              <a:ext cx="1104" cy="768"/>
            </a:xfrm>
            <a:custGeom>
              <a:avLst/>
              <a:gdLst>
                <a:gd name="T0" fmla="*/ 0 w 1104"/>
                <a:gd name="T1" fmla="*/ 768 h 768"/>
                <a:gd name="T2" fmla="*/ 1104 w 1104"/>
                <a:gd name="T3" fmla="*/ 768 h 768"/>
                <a:gd name="T4" fmla="*/ 1104 w 1104"/>
                <a:gd name="T5" fmla="*/ 384 h 768"/>
                <a:gd name="T6" fmla="*/ 1008 w 1104"/>
                <a:gd name="T7" fmla="*/ 192 h 768"/>
                <a:gd name="T8" fmla="*/ 816 w 1104"/>
                <a:gd name="T9" fmla="*/ 48 h 768"/>
                <a:gd name="T10" fmla="*/ 432 w 1104"/>
                <a:gd name="T11" fmla="*/ 0 h 768"/>
                <a:gd name="T12" fmla="*/ 240 w 1104"/>
                <a:gd name="T13" fmla="*/ 48 h 768"/>
                <a:gd name="T14" fmla="*/ 48 w 1104"/>
                <a:gd name="T15" fmla="*/ 240 h 768"/>
                <a:gd name="T16" fmla="*/ 0 w 1104"/>
                <a:gd name="T17" fmla="*/ 384 h 768"/>
                <a:gd name="T18" fmla="*/ 0 w 1104"/>
                <a:gd name="T19" fmla="*/ 768 h 7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04"/>
                <a:gd name="T31" fmla="*/ 0 h 768"/>
                <a:gd name="T32" fmla="*/ 1104 w 1104"/>
                <a:gd name="T33" fmla="*/ 768 h 7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04" h="768">
                  <a:moveTo>
                    <a:pt x="0" y="768"/>
                  </a:moveTo>
                  <a:lnTo>
                    <a:pt x="1104" y="768"/>
                  </a:lnTo>
                  <a:lnTo>
                    <a:pt x="1104" y="384"/>
                  </a:lnTo>
                  <a:lnTo>
                    <a:pt x="1008" y="192"/>
                  </a:lnTo>
                  <a:lnTo>
                    <a:pt x="816" y="48"/>
                  </a:lnTo>
                  <a:lnTo>
                    <a:pt x="432" y="0"/>
                  </a:lnTo>
                  <a:lnTo>
                    <a:pt x="240" y="48"/>
                  </a:lnTo>
                  <a:lnTo>
                    <a:pt x="48" y="240"/>
                  </a:lnTo>
                  <a:lnTo>
                    <a:pt x="0" y="384"/>
                  </a:lnTo>
                  <a:lnTo>
                    <a:pt x="0" y="768"/>
                  </a:lnTo>
                  <a:close/>
                </a:path>
              </a:pathLst>
            </a:custGeom>
            <a:solidFill>
              <a:srgbClr val="9999FF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3129" name="Group 5"/>
            <p:cNvGrpSpPr/>
            <p:nvPr/>
          </p:nvGrpSpPr>
          <p:grpSpPr bwMode="auto">
            <a:xfrm>
              <a:off x="2304" y="2592"/>
              <a:ext cx="2496" cy="480"/>
              <a:chOff x="1303" y="2760"/>
              <a:chExt cx="2573" cy="595"/>
            </a:xfrm>
          </p:grpSpPr>
          <p:sp>
            <p:nvSpPr>
              <p:cNvPr id="133171" name="Freeform 6"/>
              <p:cNvSpPr/>
              <p:nvPr/>
            </p:nvSpPr>
            <p:spPr bwMode="auto">
              <a:xfrm>
                <a:off x="1303" y="2760"/>
                <a:ext cx="2573" cy="481"/>
              </a:xfrm>
              <a:custGeom>
                <a:avLst/>
                <a:gdLst>
                  <a:gd name="T0" fmla="*/ 1 w 5145"/>
                  <a:gd name="T1" fmla="*/ 0 h 963"/>
                  <a:gd name="T2" fmla="*/ 2 w 5145"/>
                  <a:gd name="T3" fmla="*/ 0 h 963"/>
                  <a:gd name="T4" fmla="*/ 2 w 5145"/>
                  <a:gd name="T5" fmla="*/ 0 h 963"/>
                  <a:gd name="T6" fmla="*/ 0 w 5145"/>
                  <a:gd name="T7" fmla="*/ 0 h 963"/>
                  <a:gd name="T8" fmla="*/ 1 w 5145"/>
                  <a:gd name="T9" fmla="*/ 0 h 9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145"/>
                  <a:gd name="T16" fmla="*/ 0 h 963"/>
                  <a:gd name="T17" fmla="*/ 5145 w 5145"/>
                  <a:gd name="T18" fmla="*/ 963 h 9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145" h="963">
                    <a:moveTo>
                      <a:pt x="1570" y="0"/>
                    </a:moveTo>
                    <a:lnTo>
                      <a:pt x="5145" y="0"/>
                    </a:lnTo>
                    <a:lnTo>
                      <a:pt x="4182" y="963"/>
                    </a:lnTo>
                    <a:lnTo>
                      <a:pt x="0" y="963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C06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172" name="Rectangle 7"/>
              <p:cNvSpPr>
                <a:spLocks noChangeArrowheads="1"/>
              </p:cNvSpPr>
              <p:nvPr/>
            </p:nvSpPr>
            <p:spPr bwMode="auto">
              <a:xfrm>
                <a:off x="1305" y="3243"/>
                <a:ext cx="2088" cy="110"/>
              </a:xfrm>
              <a:prstGeom prst="rect">
                <a:avLst/>
              </a:prstGeom>
              <a:solidFill>
                <a:srgbClr val="804000"/>
              </a:solidFill>
              <a:ln w="7938">
                <a:solidFill>
                  <a:srgbClr val="000000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kumimoji="1" lang="zh-CN" altLang="zh-CN" sz="2800" b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173" name="Freeform 8"/>
              <p:cNvSpPr/>
              <p:nvPr/>
            </p:nvSpPr>
            <p:spPr bwMode="auto">
              <a:xfrm>
                <a:off x="3394" y="2760"/>
                <a:ext cx="482" cy="595"/>
              </a:xfrm>
              <a:custGeom>
                <a:avLst/>
                <a:gdLst>
                  <a:gd name="T0" fmla="*/ 1 w 963"/>
                  <a:gd name="T1" fmla="*/ 0 h 1192"/>
                  <a:gd name="T2" fmla="*/ 0 w 963"/>
                  <a:gd name="T3" fmla="*/ 0 h 1192"/>
                  <a:gd name="T4" fmla="*/ 0 w 963"/>
                  <a:gd name="T5" fmla="*/ 0 h 1192"/>
                  <a:gd name="T6" fmla="*/ 1 w 963"/>
                  <a:gd name="T7" fmla="*/ 0 h 1192"/>
                  <a:gd name="T8" fmla="*/ 1 w 963"/>
                  <a:gd name="T9" fmla="*/ 0 h 1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3"/>
                  <a:gd name="T16" fmla="*/ 0 h 1192"/>
                  <a:gd name="T17" fmla="*/ 963 w 963"/>
                  <a:gd name="T18" fmla="*/ 1192 h 1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3" h="1192">
                    <a:moveTo>
                      <a:pt x="963" y="0"/>
                    </a:moveTo>
                    <a:lnTo>
                      <a:pt x="0" y="963"/>
                    </a:lnTo>
                    <a:lnTo>
                      <a:pt x="0" y="1192"/>
                    </a:lnTo>
                    <a:lnTo>
                      <a:pt x="963" y="22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603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3130" name="Group 9"/>
            <p:cNvGrpSpPr/>
            <p:nvPr/>
          </p:nvGrpSpPr>
          <p:grpSpPr bwMode="auto">
            <a:xfrm>
              <a:off x="3584" y="1756"/>
              <a:ext cx="511" cy="1215"/>
              <a:chOff x="2681" y="2067"/>
              <a:chExt cx="449" cy="1006"/>
            </a:xfrm>
          </p:grpSpPr>
          <p:sp>
            <p:nvSpPr>
              <p:cNvPr id="133169" name="Freeform 10"/>
              <p:cNvSpPr/>
              <p:nvPr/>
            </p:nvSpPr>
            <p:spPr bwMode="auto">
              <a:xfrm>
                <a:off x="2681" y="2067"/>
                <a:ext cx="449" cy="404"/>
              </a:xfrm>
              <a:custGeom>
                <a:avLst/>
                <a:gdLst>
                  <a:gd name="T0" fmla="*/ 1 w 896"/>
                  <a:gd name="T1" fmla="*/ 1 h 808"/>
                  <a:gd name="T2" fmla="*/ 0 w 896"/>
                  <a:gd name="T3" fmla="*/ 1 h 808"/>
                  <a:gd name="T4" fmla="*/ 1 w 896"/>
                  <a:gd name="T5" fmla="*/ 1 h 808"/>
                  <a:gd name="T6" fmla="*/ 1 w 896"/>
                  <a:gd name="T7" fmla="*/ 1 h 808"/>
                  <a:gd name="T8" fmla="*/ 1 w 896"/>
                  <a:gd name="T9" fmla="*/ 1 h 808"/>
                  <a:gd name="T10" fmla="*/ 1 w 896"/>
                  <a:gd name="T11" fmla="*/ 1 h 808"/>
                  <a:gd name="T12" fmla="*/ 1 w 896"/>
                  <a:gd name="T13" fmla="*/ 1 h 808"/>
                  <a:gd name="T14" fmla="*/ 1 w 896"/>
                  <a:gd name="T15" fmla="*/ 1 h 808"/>
                  <a:gd name="T16" fmla="*/ 1 w 896"/>
                  <a:gd name="T17" fmla="*/ 1 h 808"/>
                  <a:gd name="T18" fmla="*/ 1 w 896"/>
                  <a:gd name="T19" fmla="*/ 1 h 808"/>
                  <a:gd name="T20" fmla="*/ 1 w 896"/>
                  <a:gd name="T21" fmla="*/ 1 h 808"/>
                  <a:gd name="T22" fmla="*/ 1 w 896"/>
                  <a:gd name="T23" fmla="*/ 1 h 808"/>
                  <a:gd name="T24" fmla="*/ 1 w 896"/>
                  <a:gd name="T25" fmla="*/ 1 h 808"/>
                  <a:gd name="T26" fmla="*/ 1 w 896"/>
                  <a:gd name="T27" fmla="*/ 1 h 808"/>
                  <a:gd name="T28" fmla="*/ 1 w 896"/>
                  <a:gd name="T29" fmla="*/ 1 h 808"/>
                  <a:gd name="T30" fmla="*/ 1 w 896"/>
                  <a:gd name="T31" fmla="*/ 1 h 808"/>
                  <a:gd name="T32" fmla="*/ 1 w 896"/>
                  <a:gd name="T33" fmla="*/ 1 h 808"/>
                  <a:gd name="T34" fmla="*/ 1 w 896"/>
                  <a:gd name="T35" fmla="*/ 1 h 808"/>
                  <a:gd name="T36" fmla="*/ 1 w 896"/>
                  <a:gd name="T37" fmla="*/ 1 h 808"/>
                  <a:gd name="T38" fmla="*/ 1 w 896"/>
                  <a:gd name="T39" fmla="*/ 1 h 808"/>
                  <a:gd name="T40" fmla="*/ 1 w 896"/>
                  <a:gd name="T41" fmla="*/ 0 h 808"/>
                  <a:gd name="T42" fmla="*/ 1 w 896"/>
                  <a:gd name="T43" fmla="*/ 1 h 808"/>
                  <a:gd name="T44" fmla="*/ 1 w 896"/>
                  <a:gd name="T45" fmla="*/ 1 h 808"/>
                  <a:gd name="T46" fmla="*/ 1 w 896"/>
                  <a:gd name="T47" fmla="*/ 1 h 80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896"/>
                  <a:gd name="T73" fmla="*/ 0 h 808"/>
                  <a:gd name="T74" fmla="*/ 896 w 896"/>
                  <a:gd name="T75" fmla="*/ 808 h 80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896" h="808">
                    <a:moveTo>
                      <a:pt x="23" y="161"/>
                    </a:moveTo>
                    <a:lnTo>
                      <a:pt x="0" y="299"/>
                    </a:lnTo>
                    <a:lnTo>
                      <a:pt x="35" y="449"/>
                    </a:lnTo>
                    <a:lnTo>
                      <a:pt x="46" y="541"/>
                    </a:lnTo>
                    <a:lnTo>
                      <a:pt x="52" y="578"/>
                    </a:lnTo>
                    <a:lnTo>
                      <a:pt x="72" y="631"/>
                    </a:lnTo>
                    <a:lnTo>
                      <a:pt x="90" y="677"/>
                    </a:lnTo>
                    <a:lnTo>
                      <a:pt x="133" y="731"/>
                    </a:lnTo>
                    <a:lnTo>
                      <a:pt x="163" y="769"/>
                    </a:lnTo>
                    <a:lnTo>
                      <a:pt x="207" y="805"/>
                    </a:lnTo>
                    <a:lnTo>
                      <a:pt x="391" y="587"/>
                    </a:lnTo>
                    <a:lnTo>
                      <a:pt x="595" y="808"/>
                    </a:lnTo>
                    <a:lnTo>
                      <a:pt x="641" y="765"/>
                    </a:lnTo>
                    <a:lnTo>
                      <a:pt x="680" y="716"/>
                    </a:lnTo>
                    <a:lnTo>
                      <a:pt x="714" y="654"/>
                    </a:lnTo>
                    <a:lnTo>
                      <a:pt x="759" y="587"/>
                    </a:lnTo>
                    <a:lnTo>
                      <a:pt x="827" y="449"/>
                    </a:lnTo>
                    <a:lnTo>
                      <a:pt x="873" y="242"/>
                    </a:lnTo>
                    <a:lnTo>
                      <a:pt x="896" y="138"/>
                    </a:lnTo>
                    <a:lnTo>
                      <a:pt x="747" y="47"/>
                    </a:lnTo>
                    <a:lnTo>
                      <a:pt x="586" y="0"/>
                    </a:lnTo>
                    <a:lnTo>
                      <a:pt x="332" y="13"/>
                    </a:lnTo>
                    <a:lnTo>
                      <a:pt x="149" y="59"/>
                    </a:lnTo>
                    <a:lnTo>
                      <a:pt x="23" y="161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170" name="Freeform 11"/>
              <p:cNvSpPr/>
              <p:nvPr/>
            </p:nvSpPr>
            <p:spPr bwMode="auto">
              <a:xfrm>
                <a:off x="2750" y="2360"/>
                <a:ext cx="276" cy="713"/>
              </a:xfrm>
              <a:custGeom>
                <a:avLst/>
                <a:gdLst>
                  <a:gd name="T0" fmla="*/ 0 w 553"/>
                  <a:gd name="T1" fmla="*/ 0 h 1424"/>
                  <a:gd name="T2" fmla="*/ 0 w 553"/>
                  <a:gd name="T3" fmla="*/ 1 h 1424"/>
                  <a:gd name="T4" fmla="*/ 0 w 553"/>
                  <a:gd name="T5" fmla="*/ 1 h 1424"/>
                  <a:gd name="T6" fmla="*/ 0 w 553"/>
                  <a:gd name="T7" fmla="*/ 1 h 1424"/>
                  <a:gd name="T8" fmla="*/ 0 w 553"/>
                  <a:gd name="T9" fmla="*/ 1 h 1424"/>
                  <a:gd name="T10" fmla="*/ 0 w 553"/>
                  <a:gd name="T11" fmla="*/ 1 h 1424"/>
                  <a:gd name="T12" fmla="*/ 0 w 553"/>
                  <a:gd name="T13" fmla="*/ 1 h 1424"/>
                  <a:gd name="T14" fmla="*/ 0 w 553"/>
                  <a:gd name="T15" fmla="*/ 1 h 1424"/>
                  <a:gd name="T16" fmla="*/ 0 w 553"/>
                  <a:gd name="T17" fmla="*/ 1 h 1424"/>
                  <a:gd name="T18" fmla="*/ 0 w 553"/>
                  <a:gd name="T19" fmla="*/ 1 h 1424"/>
                  <a:gd name="T20" fmla="*/ 0 w 553"/>
                  <a:gd name="T21" fmla="*/ 1 h 1424"/>
                  <a:gd name="T22" fmla="*/ 0 w 553"/>
                  <a:gd name="T23" fmla="*/ 1 h 1424"/>
                  <a:gd name="T24" fmla="*/ 0 w 553"/>
                  <a:gd name="T25" fmla="*/ 1 h 1424"/>
                  <a:gd name="T26" fmla="*/ 0 w 553"/>
                  <a:gd name="T27" fmla="*/ 1 h 1424"/>
                  <a:gd name="T28" fmla="*/ 0 w 553"/>
                  <a:gd name="T29" fmla="*/ 1 h 1424"/>
                  <a:gd name="T30" fmla="*/ 0 w 553"/>
                  <a:gd name="T31" fmla="*/ 0 h 14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53"/>
                  <a:gd name="T49" fmla="*/ 0 h 1424"/>
                  <a:gd name="T50" fmla="*/ 553 w 553"/>
                  <a:gd name="T51" fmla="*/ 1424 h 14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53" h="1424">
                    <a:moveTo>
                      <a:pt x="254" y="0"/>
                    </a:moveTo>
                    <a:lnTo>
                      <a:pt x="121" y="160"/>
                    </a:lnTo>
                    <a:lnTo>
                      <a:pt x="173" y="287"/>
                    </a:lnTo>
                    <a:lnTo>
                      <a:pt x="82" y="460"/>
                    </a:lnTo>
                    <a:lnTo>
                      <a:pt x="25" y="700"/>
                    </a:lnTo>
                    <a:lnTo>
                      <a:pt x="0" y="861"/>
                    </a:lnTo>
                    <a:lnTo>
                      <a:pt x="25" y="1011"/>
                    </a:lnTo>
                    <a:lnTo>
                      <a:pt x="70" y="1194"/>
                    </a:lnTo>
                    <a:lnTo>
                      <a:pt x="288" y="1424"/>
                    </a:lnTo>
                    <a:lnTo>
                      <a:pt x="506" y="1149"/>
                    </a:lnTo>
                    <a:lnTo>
                      <a:pt x="553" y="895"/>
                    </a:lnTo>
                    <a:lnTo>
                      <a:pt x="518" y="654"/>
                    </a:lnTo>
                    <a:lnTo>
                      <a:pt x="460" y="448"/>
                    </a:lnTo>
                    <a:lnTo>
                      <a:pt x="368" y="275"/>
                    </a:lnTo>
                    <a:lnTo>
                      <a:pt x="437" y="195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A000A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3131" name="Group 12"/>
            <p:cNvGrpSpPr/>
            <p:nvPr/>
          </p:nvGrpSpPr>
          <p:grpSpPr bwMode="auto">
            <a:xfrm>
              <a:off x="3072" y="1701"/>
              <a:ext cx="694" cy="978"/>
              <a:chOff x="3072" y="1701"/>
              <a:chExt cx="694" cy="978"/>
            </a:xfrm>
          </p:grpSpPr>
          <p:sp>
            <p:nvSpPr>
              <p:cNvPr id="133166" name="Freeform 13"/>
              <p:cNvSpPr/>
              <p:nvPr/>
            </p:nvSpPr>
            <p:spPr bwMode="auto">
              <a:xfrm flipH="1">
                <a:off x="3371" y="1701"/>
                <a:ext cx="395" cy="526"/>
              </a:xfrm>
              <a:custGeom>
                <a:avLst/>
                <a:gdLst>
                  <a:gd name="T0" fmla="*/ 1 w 693"/>
                  <a:gd name="T1" fmla="*/ 1 h 873"/>
                  <a:gd name="T2" fmla="*/ 1 w 693"/>
                  <a:gd name="T3" fmla="*/ 1 h 873"/>
                  <a:gd name="T4" fmla="*/ 1 w 693"/>
                  <a:gd name="T5" fmla="*/ 0 h 873"/>
                  <a:gd name="T6" fmla="*/ 1 w 693"/>
                  <a:gd name="T7" fmla="*/ 1 h 873"/>
                  <a:gd name="T8" fmla="*/ 1 w 693"/>
                  <a:gd name="T9" fmla="*/ 1 h 873"/>
                  <a:gd name="T10" fmla="*/ 1 w 693"/>
                  <a:gd name="T11" fmla="*/ 1 h 873"/>
                  <a:gd name="T12" fmla="*/ 1 w 693"/>
                  <a:gd name="T13" fmla="*/ 1 h 873"/>
                  <a:gd name="T14" fmla="*/ 1 w 693"/>
                  <a:gd name="T15" fmla="*/ 1 h 873"/>
                  <a:gd name="T16" fmla="*/ 1 w 693"/>
                  <a:gd name="T17" fmla="*/ 1 h 873"/>
                  <a:gd name="T18" fmla="*/ 1 w 693"/>
                  <a:gd name="T19" fmla="*/ 1 h 873"/>
                  <a:gd name="T20" fmla="*/ 1 w 693"/>
                  <a:gd name="T21" fmla="*/ 1 h 873"/>
                  <a:gd name="T22" fmla="*/ 1 w 693"/>
                  <a:gd name="T23" fmla="*/ 1 h 873"/>
                  <a:gd name="T24" fmla="*/ 1 w 693"/>
                  <a:gd name="T25" fmla="*/ 1 h 873"/>
                  <a:gd name="T26" fmla="*/ 1 w 693"/>
                  <a:gd name="T27" fmla="*/ 1 h 873"/>
                  <a:gd name="T28" fmla="*/ 1 w 693"/>
                  <a:gd name="T29" fmla="*/ 1 h 873"/>
                  <a:gd name="T30" fmla="*/ 1 w 693"/>
                  <a:gd name="T31" fmla="*/ 1 h 873"/>
                  <a:gd name="T32" fmla="*/ 1 w 693"/>
                  <a:gd name="T33" fmla="*/ 2 h 873"/>
                  <a:gd name="T34" fmla="*/ 1 w 693"/>
                  <a:gd name="T35" fmla="*/ 2 h 873"/>
                  <a:gd name="T36" fmla="*/ 1 w 693"/>
                  <a:gd name="T37" fmla="*/ 1 h 873"/>
                  <a:gd name="T38" fmla="*/ 1 w 693"/>
                  <a:gd name="T39" fmla="*/ 1 h 873"/>
                  <a:gd name="T40" fmla="*/ 1 w 693"/>
                  <a:gd name="T41" fmla="*/ 2 h 873"/>
                  <a:gd name="T42" fmla="*/ 1 w 693"/>
                  <a:gd name="T43" fmla="*/ 2 h 873"/>
                  <a:gd name="T44" fmla="*/ 0 w 693"/>
                  <a:gd name="T45" fmla="*/ 1 h 873"/>
                  <a:gd name="T46" fmla="*/ 0 w 693"/>
                  <a:gd name="T47" fmla="*/ 1 h 873"/>
                  <a:gd name="T48" fmla="*/ 1 w 693"/>
                  <a:gd name="T49" fmla="*/ 1 h 873"/>
                  <a:gd name="T50" fmla="*/ 1 w 693"/>
                  <a:gd name="T51" fmla="*/ 1 h 873"/>
                  <a:gd name="T52" fmla="*/ 1 w 693"/>
                  <a:gd name="T53" fmla="*/ 1 h 873"/>
                  <a:gd name="T54" fmla="*/ 1 w 693"/>
                  <a:gd name="T55" fmla="*/ 1 h 873"/>
                  <a:gd name="T56" fmla="*/ 1 w 693"/>
                  <a:gd name="T57" fmla="*/ 1 h 873"/>
                  <a:gd name="T58" fmla="*/ 1 w 693"/>
                  <a:gd name="T59" fmla="*/ 1 h 873"/>
                  <a:gd name="T60" fmla="*/ 1 w 693"/>
                  <a:gd name="T61" fmla="*/ 1 h 873"/>
                  <a:gd name="T62" fmla="*/ 1 w 693"/>
                  <a:gd name="T63" fmla="*/ 1 h 873"/>
                  <a:gd name="T64" fmla="*/ 1 w 693"/>
                  <a:gd name="T65" fmla="*/ 1 h 873"/>
                  <a:gd name="T66" fmla="*/ 1 w 693"/>
                  <a:gd name="T67" fmla="*/ 1 h 873"/>
                  <a:gd name="T68" fmla="*/ 1 w 693"/>
                  <a:gd name="T69" fmla="*/ 1 h 873"/>
                  <a:gd name="T70" fmla="*/ 1 w 693"/>
                  <a:gd name="T71" fmla="*/ 1 h 873"/>
                  <a:gd name="T72" fmla="*/ 1 w 693"/>
                  <a:gd name="T73" fmla="*/ 1 h 87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93"/>
                  <a:gd name="T112" fmla="*/ 0 h 873"/>
                  <a:gd name="T113" fmla="*/ 693 w 693"/>
                  <a:gd name="T114" fmla="*/ 873 h 87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93" h="873">
                    <a:moveTo>
                      <a:pt x="331" y="38"/>
                    </a:moveTo>
                    <a:lnTo>
                      <a:pt x="352" y="11"/>
                    </a:lnTo>
                    <a:lnTo>
                      <a:pt x="388" y="0"/>
                    </a:lnTo>
                    <a:lnTo>
                      <a:pt x="411" y="3"/>
                    </a:lnTo>
                    <a:lnTo>
                      <a:pt x="422" y="18"/>
                    </a:lnTo>
                    <a:lnTo>
                      <a:pt x="435" y="51"/>
                    </a:lnTo>
                    <a:lnTo>
                      <a:pt x="439" y="114"/>
                    </a:lnTo>
                    <a:lnTo>
                      <a:pt x="434" y="174"/>
                    </a:lnTo>
                    <a:lnTo>
                      <a:pt x="432" y="212"/>
                    </a:lnTo>
                    <a:lnTo>
                      <a:pt x="444" y="300"/>
                    </a:lnTo>
                    <a:lnTo>
                      <a:pt x="460" y="366"/>
                    </a:lnTo>
                    <a:lnTo>
                      <a:pt x="468" y="389"/>
                    </a:lnTo>
                    <a:lnTo>
                      <a:pt x="489" y="429"/>
                    </a:lnTo>
                    <a:lnTo>
                      <a:pt x="531" y="561"/>
                    </a:lnTo>
                    <a:lnTo>
                      <a:pt x="563" y="597"/>
                    </a:lnTo>
                    <a:lnTo>
                      <a:pt x="617" y="653"/>
                    </a:lnTo>
                    <a:lnTo>
                      <a:pt x="693" y="727"/>
                    </a:lnTo>
                    <a:lnTo>
                      <a:pt x="422" y="873"/>
                    </a:lnTo>
                    <a:lnTo>
                      <a:pt x="259" y="689"/>
                    </a:lnTo>
                    <a:lnTo>
                      <a:pt x="195" y="717"/>
                    </a:lnTo>
                    <a:lnTo>
                      <a:pt x="96" y="736"/>
                    </a:lnTo>
                    <a:lnTo>
                      <a:pt x="31" y="727"/>
                    </a:lnTo>
                    <a:lnTo>
                      <a:pt x="0" y="699"/>
                    </a:lnTo>
                    <a:lnTo>
                      <a:pt x="0" y="671"/>
                    </a:lnTo>
                    <a:lnTo>
                      <a:pt x="18" y="632"/>
                    </a:lnTo>
                    <a:lnTo>
                      <a:pt x="77" y="612"/>
                    </a:lnTo>
                    <a:lnTo>
                      <a:pt x="157" y="595"/>
                    </a:lnTo>
                    <a:lnTo>
                      <a:pt x="214" y="574"/>
                    </a:lnTo>
                    <a:lnTo>
                      <a:pt x="241" y="547"/>
                    </a:lnTo>
                    <a:lnTo>
                      <a:pt x="280" y="508"/>
                    </a:lnTo>
                    <a:lnTo>
                      <a:pt x="303" y="485"/>
                    </a:lnTo>
                    <a:lnTo>
                      <a:pt x="326" y="450"/>
                    </a:lnTo>
                    <a:lnTo>
                      <a:pt x="326" y="378"/>
                    </a:lnTo>
                    <a:lnTo>
                      <a:pt x="319" y="302"/>
                    </a:lnTo>
                    <a:lnTo>
                      <a:pt x="303" y="219"/>
                    </a:lnTo>
                    <a:lnTo>
                      <a:pt x="315" y="101"/>
                    </a:lnTo>
                    <a:lnTo>
                      <a:pt x="331" y="38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167" name="Freeform 14"/>
              <p:cNvSpPr/>
              <p:nvPr/>
            </p:nvSpPr>
            <p:spPr bwMode="auto">
              <a:xfrm flipH="1">
                <a:off x="3072" y="2064"/>
                <a:ext cx="543" cy="615"/>
              </a:xfrm>
              <a:custGeom>
                <a:avLst/>
                <a:gdLst>
                  <a:gd name="T0" fmla="*/ 1 w 954"/>
                  <a:gd name="T1" fmla="*/ 1 h 1017"/>
                  <a:gd name="T2" fmla="*/ 1 w 954"/>
                  <a:gd name="T3" fmla="*/ 1 h 1017"/>
                  <a:gd name="T4" fmla="*/ 1 w 954"/>
                  <a:gd name="T5" fmla="*/ 1 h 1017"/>
                  <a:gd name="T6" fmla="*/ 1 w 954"/>
                  <a:gd name="T7" fmla="*/ 0 h 1017"/>
                  <a:gd name="T8" fmla="*/ 1 w 954"/>
                  <a:gd name="T9" fmla="*/ 1 h 1017"/>
                  <a:gd name="T10" fmla="*/ 1 w 954"/>
                  <a:gd name="T11" fmla="*/ 1 h 1017"/>
                  <a:gd name="T12" fmla="*/ 1 w 954"/>
                  <a:gd name="T13" fmla="*/ 1 h 1017"/>
                  <a:gd name="T14" fmla="*/ 1 w 954"/>
                  <a:gd name="T15" fmla="*/ 1 h 1017"/>
                  <a:gd name="T16" fmla="*/ 1 w 954"/>
                  <a:gd name="T17" fmla="*/ 1 h 1017"/>
                  <a:gd name="T18" fmla="*/ 1 w 954"/>
                  <a:gd name="T19" fmla="*/ 1 h 1017"/>
                  <a:gd name="T20" fmla="*/ 1 w 954"/>
                  <a:gd name="T21" fmla="*/ 1 h 1017"/>
                  <a:gd name="T22" fmla="*/ 1 w 954"/>
                  <a:gd name="T23" fmla="*/ 1 h 1017"/>
                  <a:gd name="T24" fmla="*/ 1 w 954"/>
                  <a:gd name="T25" fmla="*/ 2 h 1017"/>
                  <a:gd name="T26" fmla="*/ 1 w 954"/>
                  <a:gd name="T27" fmla="*/ 2 h 1017"/>
                  <a:gd name="T28" fmla="*/ 1 w 954"/>
                  <a:gd name="T29" fmla="*/ 2 h 1017"/>
                  <a:gd name="T30" fmla="*/ 1 w 954"/>
                  <a:gd name="T31" fmla="*/ 2 h 1017"/>
                  <a:gd name="T32" fmla="*/ 1 w 954"/>
                  <a:gd name="T33" fmla="*/ 2 h 1017"/>
                  <a:gd name="T34" fmla="*/ 1 w 954"/>
                  <a:gd name="T35" fmla="*/ 2 h 1017"/>
                  <a:gd name="T36" fmla="*/ 1 w 954"/>
                  <a:gd name="T37" fmla="*/ 2 h 1017"/>
                  <a:gd name="T38" fmla="*/ 1 w 954"/>
                  <a:gd name="T39" fmla="*/ 2 h 1017"/>
                  <a:gd name="T40" fmla="*/ 1 w 954"/>
                  <a:gd name="T41" fmla="*/ 2 h 1017"/>
                  <a:gd name="T42" fmla="*/ 1 w 954"/>
                  <a:gd name="T43" fmla="*/ 2 h 1017"/>
                  <a:gd name="T44" fmla="*/ 1 w 954"/>
                  <a:gd name="T45" fmla="*/ 2 h 1017"/>
                  <a:gd name="T46" fmla="*/ 1 w 954"/>
                  <a:gd name="T47" fmla="*/ 2 h 1017"/>
                  <a:gd name="T48" fmla="*/ 1 w 954"/>
                  <a:gd name="T49" fmla="*/ 2 h 1017"/>
                  <a:gd name="T50" fmla="*/ 1 w 954"/>
                  <a:gd name="T51" fmla="*/ 2 h 1017"/>
                  <a:gd name="T52" fmla="*/ 1 w 954"/>
                  <a:gd name="T53" fmla="*/ 2 h 1017"/>
                  <a:gd name="T54" fmla="*/ 1 w 954"/>
                  <a:gd name="T55" fmla="*/ 2 h 1017"/>
                  <a:gd name="T56" fmla="*/ 1 w 954"/>
                  <a:gd name="T57" fmla="*/ 2 h 1017"/>
                  <a:gd name="T58" fmla="*/ 1 w 954"/>
                  <a:gd name="T59" fmla="*/ 1 h 1017"/>
                  <a:gd name="T60" fmla="*/ 1 w 954"/>
                  <a:gd name="T61" fmla="*/ 1 h 1017"/>
                  <a:gd name="T62" fmla="*/ 1 w 954"/>
                  <a:gd name="T63" fmla="*/ 1 h 1017"/>
                  <a:gd name="T64" fmla="*/ 0 w 954"/>
                  <a:gd name="T65" fmla="*/ 1 h 1017"/>
                  <a:gd name="T66" fmla="*/ 1 w 954"/>
                  <a:gd name="T67" fmla="*/ 1 h 10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954"/>
                  <a:gd name="T103" fmla="*/ 0 h 1017"/>
                  <a:gd name="T104" fmla="*/ 954 w 954"/>
                  <a:gd name="T105" fmla="*/ 1017 h 101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954" h="1017">
                    <a:moveTo>
                      <a:pt x="65" y="139"/>
                    </a:moveTo>
                    <a:lnTo>
                      <a:pt x="215" y="107"/>
                    </a:lnTo>
                    <a:lnTo>
                      <a:pt x="289" y="53"/>
                    </a:lnTo>
                    <a:lnTo>
                      <a:pt x="343" y="0"/>
                    </a:lnTo>
                    <a:lnTo>
                      <a:pt x="470" y="118"/>
                    </a:lnTo>
                    <a:lnTo>
                      <a:pt x="621" y="257"/>
                    </a:lnTo>
                    <a:lnTo>
                      <a:pt x="749" y="384"/>
                    </a:lnTo>
                    <a:lnTo>
                      <a:pt x="795" y="441"/>
                    </a:lnTo>
                    <a:lnTo>
                      <a:pt x="825" y="483"/>
                    </a:lnTo>
                    <a:lnTo>
                      <a:pt x="865" y="534"/>
                    </a:lnTo>
                    <a:lnTo>
                      <a:pt x="902" y="598"/>
                    </a:lnTo>
                    <a:lnTo>
                      <a:pt x="922" y="648"/>
                    </a:lnTo>
                    <a:lnTo>
                      <a:pt x="941" y="704"/>
                    </a:lnTo>
                    <a:lnTo>
                      <a:pt x="954" y="802"/>
                    </a:lnTo>
                    <a:lnTo>
                      <a:pt x="944" y="858"/>
                    </a:lnTo>
                    <a:lnTo>
                      <a:pt x="922" y="910"/>
                    </a:lnTo>
                    <a:lnTo>
                      <a:pt x="860" y="954"/>
                    </a:lnTo>
                    <a:lnTo>
                      <a:pt x="804" y="984"/>
                    </a:lnTo>
                    <a:lnTo>
                      <a:pt x="726" y="1004"/>
                    </a:lnTo>
                    <a:lnTo>
                      <a:pt x="664" y="1017"/>
                    </a:lnTo>
                    <a:lnTo>
                      <a:pt x="603" y="1011"/>
                    </a:lnTo>
                    <a:lnTo>
                      <a:pt x="557" y="1007"/>
                    </a:lnTo>
                    <a:lnTo>
                      <a:pt x="508" y="996"/>
                    </a:lnTo>
                    <a:lnTo>
                      <a:pt x="461" y="974"/>
                    </a:lnTo>
                    <a:lnTo>
                      <a:pt x="411" y="944"/>
                    </a:lnTo>
                    <a:lnTo>
                      <a:pt x="375" y="910"/>
                    </a:lnTo>
                    <a:lnTo>
                      <a:pt x="335" y="851"/>
                    </a:lnTo>
                    <a:lnTo>
                      <a:pt x="311" y="813"/>
                    </a:lnTo>
                    <a:lnTo>
                      <a:pt x="252" y="688"/>
                    </a:lnTo>
                    <a:lnTo>
                      <a:pt x="182" y="524"/>
                    </a:lnTo>
                    <a:lnTo>
                      <a:pt x="129" y="396"/>
                    </a:lnTo>
                    <a:lnTo>
                      <a:pt x="43" y="245"/>
                    </a:lnTo>
                    <a:lnTo>
                      <a:pt x="0" y="159"/>
                    </a:lnTo>
                    <a:lnTo>
                      <a:pt x="65" y="139"/>
                    </a:lnTo>
                    <a:close/>
                  </a:path>
                </a:pathLst>
              </a:custGeom>
              <a:solidFill>
                <a:srgbClr val="9999FF"/>
              </a:solidFill>
              <a:ln w="8001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168" name="Freeform 15"/>
              <p:cNvSpPr/>
              <p:nvPr/>
            </p:nvSpPr>
            <p:spPr bwMode="auto">
              <a:xfrm flipH="1">
                <a:off x="3292" y="2050"/>
                <a:ext cx="331" cy="293"/>
              </a:xfrm>
              <a:custGeom>
                <a:avLst/>
                <a:gdLst>
                  <a:gd name="T0" fmla="*/ 0 w 581"/>
                  <a:gd name="T1" fmla="*/ 1 h 486"/>
                  <a:gd name="T2" fmla="*/ 1 w 581"/>
                  <a:gd name="T3" fmla="*/ 1 h 486"/>
                  <a:gd name="T4" fmla="*/ 1 w 581"/>
                  <a:gd name="T5" fmla="*/ 1 h 486"/>
                  <a:gd name="T6" fmla="*/ 1 w 581"/>
                  <a:gd name="T7" fmla="*/ 1 h 486"/>
                  <a:gd name="T8" fmla="*/ 1 w 581"/>
                  <a:gd name="T9" fmla="*/ 1 h 486"/>
                  <a:gd name="T10" fmla="*/ 1 w 581"/>
                  <a:gd name="T11" fmla="*/ 1 h 486"/>
                  <a:gd name="T12" fmla="*/ 1 w 581"/>
                  <a:gd name="T13" fmla="*/ 1 h 486"/>
                  <a:gd name="T14" fmla="*/ 1 w 581"/>
                  <a:gd name="T15" fmla="*/ 0 h 486"/>
                  <a:gd name="T16" fmla="*/ 1 w 581"/>
                  <a:gd name="T17" fmla="*/ 1 h 486"/>
                  <a:gd name="T18" fmla="*/ 1 w 581"/>
                  <a:gd name="T19" fmla="*/ 1 h 486"/>
                  <a:gd name="T20" fmla="*/ 1 w 581"/>
                  <a:gd name="T21" fmla="*/ 1 h 486"/>
                  <a:gd name="T22" fmla="*/ 1 w 581"/>
                  <a:gd name="T23" fmla="*/ 1 h 486"/>
                  <a:gd name="T24" fmla="*/ 1 w 581"/>
                  <a:gd name="T25" fmla="*/ 1 h 486"/>
                  <a:gd name="T26" fmla="*/ 1 w 581"/>
                  <a:gd name="T27" fmla="*/ 1 h 486"/>
                  <a:gd name="T28" fmla="*/ 1 w 581"/>
                  <a:gd name="T29" fmla="*/ 1 h 486"/>
                  <a:gd name="T30" fmla="*/ 1 w 581"/>
                  <a:gd name="T31" fmla="*/ 1 h 486"/>
                  <a:gd name="T32" fmla="*/ 1 w 581"/>
                  <a:gd name="T33" fmla="*/ 1 h 486"/>
                  <a:gd name="T34" fmla="*/ 1 w 581"/>
                  <a:gd name="T35" fmla="*/ 1 h 486"/>
                  <a:gd name="T36" fmla="*/ 1 w 581"/>
                  <a:gd name="T37" fmla="*/ 1 h 486"/>
                  <a:gd name="T38" fmla="*/ 0 w 581"/>
                  <a:gd name="T39" fmla="*/ 1 h 48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81"/>
                  <a:gd name="T61" fmla="*/ 0 h 486"/>
                  <a:gd name="T62" fmla="*/ 581 w 581"/>
                  <a:gd name="T63" fmla="*/ 486 h 48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81" h="486">
                    <a:moveTo>
                      <a:pt x="0" y="171"/>
                    </a:moveTo>
                    <a:lnTo>
                      <a:pt x="42" y="171"/>
                    </a:lnTo>
                    <a:lnTo>
                      <a:pt x="96" y="160"/>
                    </a:lnTo>
                    <a:lnTo>
                      <a:pt x="153" y="150"/>
                    </a:lnTo>
                    <a:lnTo>
                      <a:pt x="191" y="137"/>
                    </a:lnTo>
                    <a:lnTo>
                      <a:pt x="267" y="104"/>
                    </a:lnTo>
                    <a:lnTo>
                      <a:pt x="335" y="46"/>
                    </a:lnTo>
                    <a:lnTo>
                      <a:pt x="369" y="0"/>
                    </a:lnTo>
                    <a:lnTo>
                      <a:pt x="581" y="213"/>
                    </a:lnTo>
                    <a:lnTo>
                      <a:pt x="578" y="248"/>
                    </a:lnTo>
                    <a:lnTo>
                      <a:pt x="563" y="287"/>
                    </a:lnTo>
                    <a:lnTo>
                      <a:pt x="528" y="324"/>
                    </a:lnTo>
                    <a:lnTo>
                      <a:pt x="495" y="357"/>
                    </a:lnTo>
                    <a:lnTo>
                      <a:pt x="455" y="381"/>
                    </a:lnTo>
                    <a:lnTo>
                      <a:pt x="398" y="409"/>
                    </a:lnTo>
                    <a:lnTo>
                      <a:pt x="334" y="436"/>
                    </a:lnTo>
                    <a:lnTo>
                      <a:pt x="254" y="459"/>
                    </a:lnTo>
                    <a:lnTo>
                      <a:pt x="188" y="473"/>
                    </a:lnTo>
                    <a:lnTo>
                      <a:pt x="142" y="486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3132" name="Freeform 16"/>
            <p:cNvSpPr/>
            <p:nvPr/>
          </p:nvSpPr>
          <p:spPr bwMode="auto">
            <a:xfrm>
              <a:off x="3878" y="1685"/>
              <a:ext cx="395" cy="526"/>
            </a:xfrm>
            <a:custGeom>
              <a:avLst/>
              <a:gdLst>
                <a:gd name="T0" fmla="*/ 1 w 693"/>
                <a:gd name="T1" fmla="*/ 1 h 873"/>
                <a:gd name="T2" fmla="*/ 1 w 693"/>
                <a:gd name="T3" fmla="*/ 1 h 873"/>
                <a:gd name="T4" fmla="*/ 1 w 693"/>
                <a:gd name="T5" fmla="*/ 0 h 873"/>
                <a:gd name="T6" fmla="*/ 1 w 693"/>
                <a:gd name="T7" fmla="*/ 1 h 873"/>
                <a:gd name="T8" fmla="*/ 1 w 693"/>
                <a:gd name="T9" fmla="*/ 1 h 873"/>
                <a:gd name="T10" fmla="*/ 1 w 693"/>
                <a:gd name="T11" fmla="*/ 1 h 873"/>
                <a:gd name="T12" fmla="*/ 1 w 693"/>
                <a:gd name="T13" fmla="*/ 1 h 873"/>
                <a:gd name="T14" fmla="*/ 1 w 693"/>
                <a:gd name="T15" fmla="*/ 1 h 873"/>
                <a:gd name="T16" fmla="*/ 1 w 693"/>
                <a:gd name="T17" fmla="*/ 1 h 873"/>
                <a:gd name="T18" fmla="*/ 1 w 693"/>
                <a:gd name="T19" fmla="*/ 1 h 873"/>
                <a:gd name="T20" fmla="*/ 1 w 693"/>
                <a:gd name="T21" fmla="*/ 1 h 873"/>
                <a:gd name="T22" fmla="*/ 1 w 693"/>
                <a:gd name="T23" fmla="*/ 1 h 873"/>
                <a:gd name="T24" fmla="*/ 1 w 693"/>
                <a:gd name="T25" fmla="*/ 1 h 873"/>
                <a:gd name="T26" fmla="*/ 1 w 693"/>
                <a:gd name="T27" fmla="*/ 1 h 873"/>
                <a:gd name="T28" fmla="*/ 1 w 693"/>
                <a:gd name="T29" fmla="*/ 1 h 873"/>
                <a:gd name="T30" fmla="*/ 1 w 693"/>
                <a:gd name="T31" fmla="*/ 1 h 873"/>
                <a:gd name="T32" fmla="*/ 1 w 693"/>
                <a:gd name="T33" fmla="*/ 2 h 873"/>
                <a:gd name="T34" fmla="*/ 1 w 693"/>
                <a:gd name="T35" fmla="*/ 2 h 873"/>
                <a:gd name="T36" fmla="*/ 1 w 693"/>
                <a:gd name="T37" fmla="*/ 1 h 873"/>
                <a:gd name="T38" fmla="*/ 1 w 693"/>
                <a:gd name="T39" fmla="*/ 1 h 873"/>
                <a:gd name="T40" fmla="*/ 1 w 693"/>
                <a:gd name="T41" fmla="*/ 2 h 873"/>
                <a:gd name="T42" fmla="*/ 1 w 693"/>
                <a:gd name="T43" fmla="*/ 2 h 873"/>
                <a:gd name="T44" fmla="*/ 0 w 693"/>
                <a:gd name="T45" fmla="*/ 1 h 873"/>
                <a:gd name="T46" fmla="*/ 0 w 693"/>
                <a:gd name="T47" fmla="*/ 1 h 873"/>
                <a:gd name="T48" fmla="*/ 1 w 693"/>
                <a:gd name="T49" fmla="*/ 1 h 873"/>
                <a:gd name="T50" fmla="*/ 1 w 693"/>
                <a:gd name="T51" fmla="*/ 1 h 873"/>
                <a:gd name="T52" fmla="*/ 1 w 693"/>
                <a:gd name="T53" fmla="*/ 1 h 873"/>
                <a:gd name="T54" fmla="*/ 1 w 693"/>
                <a:gd name="T55" fmla="*/ 1 h 873"/>
                <a:gd name="T56" fmla="*/ 1 w 693"/>
                <a:gd name="T57" fmla="*/ 1 h 873"/>
                <a:gd name="T58" fmla="*/ 1 w 693"/>
                <a:gd name="T59" fmla="*/ 1 h 873"/>
                <a:gd name="T60" fmla="*/ 1 w 693"/>
                <a:gd name="T61" fmla="*/ 1 h 873"/>
                <a:gd name="T62" fmla="*/ 1 w 693"/>
                <a:gd name="T63" fmla="*/ 1 h 873"/>
                <a:gd name="T64" fmla="*/ 1 w 693"/>
                <a:gd name="T65" fmla="*/ 1 h 873"/>
                <a:gd name="T66" fmla="*/ 1 w 693"/>
                <a:gd name="T67" fmla="*/ 1 h 873"/>
                <a:gd name="T68" fmla="*/ 1 w 693"/>
                <a:gd name="T69" fmla="*/ 1 h 873"/>
                <a:gd name="T70" fmla="*/ 1 w 693"/>
                <a:gd name="T71" fmla="*/ 1 h 873"/>
                <a:gd name="T72" fmla="*/ 1 w 693"/>
                <a:gd name="T73" fmla="*/ 1 h 87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3"/>
                <a:gd name="T112" fmla="*/ 0 h 873"/>
                <a:gd name="T113" fmla="*/ 693 w 693"/>
                <a:gd name="T114" fmla="*/ 873 h 87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3" h="873">
                  <a:moveTo>
                    <a:pt x="331" y="38"/>
                  </a:moveTo>
                  <a:lnTo>
                    <a:pt x="352" y="11"/>
                  </a:lnTo>
                  <a:lnTo>
                    <a:pt x="388" y="0"/>
                  </a:lnTo>
                  <a:lnTo>
                    <a:pt x="411" y="3"/>
                  </a:lnTo>
                  <a:lnTo>
                    <a:pt x="422" y="18"/>
                  </a:lnTo>
                  <a:lnTo>
                    <a:pt x="435" y="51"/>
                  </a:lnTo>
                  <a:lnTo>
                    <a:pt x="439" y="114"/>
                  </a:lnTo>
                  <a:lnTo>
                    <a:pt x="434" y="174"/>
                  </a:lnTo>
                  <a:lnTo>
                    <a:pt x="432" y="212"/>
                  </a:lnTo>
                  <a:lnTo>
                    <a:pt x="444" y="300"/>
                  </a:lnTo>
                  <a:lnTo>
                    <a:pt x="460" y="366"/>
                  </a:lnTo>
                  <a:lnTo>
                    <a:pt x="468" y="389"/>
                  </a:lnTo>
                  <a:lnTo>
                    <a:pt x="489" y="429"/>
                  </a:lnTo>
                  <a:lnTo>
                    <a:pt x="531" y="561"/>
                  </a:lnTo>
                  <a:lnTo>
                    <a:pt x="563" y="597"/>
                  </a:lnTo>
                  <a:lnTo>
                    <a:pt x="617" y="653"/>
                  </a:lnTo>
                  <a:lnTo>
                    <a:pt x="693" y="727"/>
                  </a:lnTo>
                  <a:lnTo>
                    <a:pt x="422" y="873"/>
                  </a:lnTo>
                  <a:lnTo>
                    <a:pt x="259" y="689"/>
                  </a:lnTo>
                  <a:lnTo>
                    <a:pt x="195" y="717"/>
                  </a:lnTo>
                  <a:lnTo>
                    <a:pt x="96" y="736"/>
                  </a:lnTo>
                  <a:lnTo>
                    <a:pt x="31" y="727"/>
                  </a:lnTo>
                  <a:lnTo>
                    <a:pt x="0" y="699"/>
                  </a:lnTo>
                  <a:lnTo>
                    <a:pt x="0" y="671"/>
                  </a:lnTo>
                  <a:lnTo>
                    <a:pt x="18" y="632"/>
                  </a:lnTo>
                  <a:lnTo>
                    <a:pt x="77" y="612"/>
                  </a:lnTo>
                  <a:lnTo>
                    <a:pt x="157" y="595"/>
                  </a:lnTo>
                  <a:lnTo>
                    <a:pt x="214" y="574"/>
                  </a:lnTo>
                  <a:lnTo>
                    <a:pt x="241" y="547"/>
                  </a:lnTo>
                  <a:lnTo>
                    <a:pt x="280" y="508"/>
                  </a:lnTo>
                  <a:lnTo>
                    <a:pt x="303" y="485"/>
                  </a:lnTo>
                  <a:lnTo>
                    <a:pt x="326" y="450"/>
                  </a:lnTo>
                  <a:lnTo>
                    <a:pt x="326" y="378"/>
                  </a:lnTo>
                  <a:lnTo>
                    <a:pt x="319" y="302"/>
                  </a:lnTo>
                  <a:lnTo>
                    <a:pt x="303" y="219"/>
                  </a:lnTo>
                  <a:lnTo>
                    <a:pt x="315" y="101"/>
                  </a:lnTo>
                  <a:lnTo>
                    <a:pt x="331" y="38"/>
                  </a:lnTo>
                  <a:close/>
                </a:path>
              </a:pathLst>
            </a:custGeom>
            <a:solidFill>
              <a:srgbClr val="FFE0C0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33" name="Freeform 17"/>
            <p:cNvSpPr/>
            <p:nvPr/>
          </p:nvSpPr>
          <p:spPr bwMode="auto">
            <a:xfrm>
              <a:off x="4029" y="2048"/>
              <a:ext cx="543" cy="615"/>
            </a:xfrm>
            <a:custGeom>
              <a:avLst/>
              <a:gdLst>
                <a:gd name="T0" fmla="*/ 1 w 954"/>
                <a:gd name="T1" fmla="*/ 1 h 1017"/>
                <a:gd name="T2" fmla="*/ 1 w 954"/>
                <a:gd name="T3" fmla="*/ 1 h 1017"/>
                <a:gd name="T4" fmla="*/ 1 w 954"/>
                <a:gd name="T5" fmla="*/ 1 h 1017"/>
                <a:gd name="T6" fmla="*/ 1 w 954"/>
                <a:gd name="T7" fmla="*/ 0 h 1017"/>
                <a:gd name="T8" fmla="*/ 1 w 954"/>
                <a:gd name="T9" fmla="*/ 1 h 1017"/>
                <a:gd name="T10" fmla="*/ 1 w 954"/>
                <a:gd name="T11" fmla="*/ 1 h 1017"/>
                <a:gd name="T12" fmla="*/ 1 w 954"/>
                <a:gd name="T13" fmla="*/ 1 h 1017"/>
                <a:gd name="T14" fmla="*/ 1 w 954"/>
                <a:gd name="T15" fmla="*/ 1 h 1017"/>
                <a:gd name="T16" fmla="*/ 1 w 954"/>
                <a:gd name="T17" fmla="*/ 1 h 1017"/>
                <a:gd name="T18" fmla="*/ 1 w 954"/>
                <a:gd name="T19" fmla="*/ 1 h 1017"/>
                <a:gd name="T20" fmla="*/ 1 w 954"/>
                <a:gd name="T21" fmla="*/ 1 h 1017"/>
                <a:gd name="T22" fmla="*/ 1 w 954"/>
                <a:gd name="T23" fmla="*/ 1 h 1017"/>
                <a:gd name="T24" fmla="*/ 1 w 954"/>
                <a:gd name="T25" fmla="*/ 2 h 1017"/>
                <a:gd name="T26" fmla="*/ 1 w 954"/>
                <a:gd name="T27" fmla="*/ 2 h 1017"/>
                <a:gd name="T28" fmla="*/ 1 w 954"/>
                <a:gd name="T29" fmla="*/ 2 h 1017"/>
                <a:gd name="T30" fmla="*/ 1 w 954"/>
                <a:gd name="T31" fmla="*/ 2 h 1017"/>
                <a:gd name="T32" fmla="*/ 1 w 954"/>
                <a:gd name="T33" fmla="*/ 2 h 1017"/>
                <a:gd name="T34" fmla="*/ 1 w 954"/>
                <a:gd name="T35" fmla="*/ 2 h 1017"/>
                <a:gd name="T36" fmla="*/ 1 w 954"/>
                <a:gd name="T37" fmla="*/ 2 h 1017"/>
                <a:gd name="T38" fmla="*/ 1 w 954"/>
                <a:gd name="T39" fmla="*/ 2 h 1017"/>
                <a:gd name="T40" fmla="*/ 1 w 954"/>
                <a:gd name="T41" fmla="*/ 2 h 1017"/>
                <a:gd name="T42" fmla="*/ 1 w 954"/>
                <a:gd name="T43" fmla="*/ 2 h 1017"/>
                <a:gd name="T44" fmla="*/ 1 w 954"/>
                <a:gd name="T45" fmla="*/ 2 h 1017"/>
                <a:gd name="T46" fmla="*/ 1 w 954"/>
                <a:gd name="T47" fmla="*/ 2 h 1017"/>
                <a:gd name="T48" fmla="*/ 1 w 954"/>
                <a:gd name="T49" fmla="*/ 2 h 1017"/>
                <a:gd name="T50" fmla="*/ 1 w 954"/>
                <a:gd name="T51" fmla="*/ 2 h 1017"/>
                <a:gd name="T52" fmla="*/ 1 w 954"/>
                <a:gd name="T53" fmla="*/ 2 h 1017"/>
                <a:gd name="T54" fmla="*/ 1 w 954"/>
                <a:gd name="T55" fmla="*/ 2 h 1017"/>
                <a:gd name="T56" fmla="*/ 1 w 954"/>
                <a:gd name="T57" fmla="*/ 2 h 1017"/>
                <a:gd name="T58" fmla="*/ 1 w 954"/>
                <a:gd name="T59" fmla="*/ 1 h 1017"/>
                <a:gd name="T60" fmla="*/ 1 w 954"/>
                <a:gd name="T61" fmla="*/ 1 h 1017"/>
                <a:gd name="T62" fmla="*/ 1 w 954"/>
                <a:gd name="T63" fmla="*/ 1 h 1017"/>
                <a:gd name="T64" fmla="*/ 0 w 954"/>
                <a:gd name="T65" fmla="*/ 1 h 1017"/>
                <a:gd name="T66" fmla="*/ 1 w 954"/>
                <a:gd name="T67" fmla="*/ 1 h 10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54"/>
                <a:gd name="T103" fmla="*/ 0 h 1017"/>
                <a:gd name="T104" fmla="*/ 954 w 954"/>
                <a:gd name="T105" fmla="*/ 1017 h 101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54" h="1017">
                  <a:moveTo>
                    <a:pt x="65" y="139"/>
                  </a:moveTo>
                  <a:lnTo>
                    <a:pt x="215" y="107"/>
                  </a:lnTo>
                  <a:lnTo>
                    <a:pt x="289" y="53"/>
                  </a:lnTo>
                  <a:lnTo>
                    <a:pt x="343" y="0"/>
                  </a:lnTo>
                  <a:lnTo>
                    <a:pt x="470" y="118"/>
                  </a:lnTo>
                  <a:lnTo>
                    <a:pt x="621" y="257"/>
                  </a:lnTo>
                  <a:lnTo>
                    <a:pt x="749" y="384"/>
                  </a:lnTo>
                  <a:lnTo>
                    <a:pt x="795" y="441"/>
                  </a:lnTo>
                  <a:lnTo>
                    <a:pt x="825" y="483"/>
                  </a:lnTo>
                  <a:lnTo>
                    <a:pt x="865" y="534"/>
                  </a:lnTo>
                  <a:lnTo>
                    <a:pt x="902" y="598"/>
                  </a:lnTo>
                  <a:lnTo>
                    <a:pt x="922" y="648"/>
                  </a:lnTo>
                  <a:lnTo>
                    <a:pt x="941" y="704"/>
                  </a:lnTo>
                  <a:lnTo>
                    <a:pt x="954" y="802"/>
                  </a:lnTo>
                  <a:lnTo>
                    <a:pt x="944" y="858"/>
                  </a:lnTo>
                  <a:lnTo>
                    <a:pt x="922" y="910"/>
                  </a:lnTo>
                  <a:lnTo>
                    <a:pt x="860" y="954"/>
                  </a:lnTo>
                  <a:lnTo>
                    <a:pt x="804" y="984"/>
                  </a:lnTo>
                  <a:lnTo>
                    <a:pt x="726" y="1004"/>
                  </a:lnTo>
                  <a:lnTo>
                    <a:pt x="664" y="1017"/>
                  </a:lnTo>
                  <a:lnTo>
                    <a:pt x="603" y="1011"/>
                  </a:lnTo>
                  <a:lnTo>
                    <a:pt x="557" y="1007"/>
                  </a:lnTo>
                  <a:lnTo>
                    <a:pt x="508" y="996"/>
                  </a:lnTo>
                  <a:lnTo>
                    <a:pt x="461" y="974"/>
                  </a:lnTo>
                  <a:lnTo>
                    <a:pt x="411" y="944"/>
                  </a:lnTo>
                  <a:lnTo>
                    <a:pt x="375" y="910"/>
                  </a:lnTo>
                  <a:lnTo>
                    <a:pt x="335" y="851"/>
                  </a:lnTo>
                  <a:lnTo>
                    <a:pt x="311" y="813"/>
                  </a:lnTo>
                  <a:lnTo>
                    <a:pt x="252" y="688"/>
                  </a:lnTo>
                  <a:lnTo>
                    <a:pt x="182" y="524"/>
                  </a:lnTo>
                  <a:lnTo>
                    <a:pt x="129" y="396"/>
                  </a:lnTo>
                  <a:lnTo>
                    <a:pt x="43" y="245"/>
                  </a:lnTo>
                  <a:lnTo>
                    <a:pt x="0" y="159"/>
                  </a:lnTo>
                  <a:lnTo>
                    <a:pt x="65" y="139"/>
                  </a:lnTo>
                  <a:close/>
                </a:path>
              </a:pathLst>
            </a:custGeom>
            <a:solidFill>
              <a:srgbClr val="9999FF"/>
            </a:solidFill>
            <a:ln w="8001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34" name="Freeform 18"/>
            <p:cNvSpPr/>
            <p:nvPr/>
          </p:nvSpPr>
          <p:spPr bwMode="auto">
            <a:xfrm>
              <a:off x="4021" y="2034"/>
              <a:ext cx="331" cy="293"/>
            </a:xfrm>
            <a:custGeom>
              <a:avLst/>
              <a:gdLst>
                <a:gd name="T0" fmla="*/ 0 w 581"/>
                <a:gd name="T1" fmla="*/ 1 h 486"/>
                <a:gd name="T2" fmla="*/ 1 w 581"/>
                <a:gd name="T3" fmla="*/ 1 h 486"/>
                <a:gd name="T4" fmla="*/ 1 w 581"/>
                <a:gd name="T5" fmla="*/ 1 h 486"/>
                <a:gd name="T6" fmla="*/ 1 w 581"/>
                <a:gd name="T7" fmla="*/ 1 h 486"/>
                <a:gd name="T8" fmla="*/ 1 w 581"/>
                <a:gd name="T9" fmla="*/ 1 h 486"/>
                <a:gd name="T10" fmla="*/ 1 w 581"/>
                <a:gd name="T11" fmla="*/ 1 h 486"/>
                <a:gd name="T12" fmla="*/ 1 w 581"/>
                <a:gd name="T13" fmla="*/ 1 h 486"/>
                <a:gd name="T14" fmla="*/ 1 w 581"/>
                <a:gd name="T15" fmla="*/ 0 h 486"/>
                <a:gd name="T16" fmla="*/ 1 w 581"/>
                <a:gd name="T17" fmla="*/ 1 h 486"/>
                <a:gd name="T18" fmla="*/ 1 w 581"/>
                <a:gd name="T19" fmla="*/ 1 h 486"/>
                <a:gd name="T20" fmla="*/ 1 w 581"/>
                <a:gd name="T21" fmla="*/ 1 h 486"/>
                <a:gd name="T22" fmla="*/ 1 w 581"/>
                <a:gd name="T23" fmla="*/ 1 h 486"/>
                <a:gd name="T24" fmla="*/ 1 w 581"/>
                <a:gd name="T25" fmla="*/ 1 h 486"/>
                <a:gd name="T26" fmla="*/ 1 w 581"/>
                <a:gd name="T27" fmla="*/ 1 h 486"/>
                <a:gd name="T28" fmla="*/ 1 w 581"/>
                <a:gd name="T29" fmla="*/ 1 h 486"/>
                <a:gd name="T30" fmla="*/ 1 w 581"/>
                <a:gd name="T31" fmla="*/ 1 h 486"/>
                <a:gd name="T32" fmla="*/ 1 w 581"/>
                <a:gd name="T33" fmla="*/ 1 h 486"/>
                <a:gd name="T34" fmla="*/ 1 w 581"/>
                <a:gd name="T35" fmla="*/ 1 h 486"/>
                <a:gd name="T36" fmla="*/ 1 w 581"/>
                <a:gd name="T37" fmla="*/ 1 h 486"/>
                <a:gd name="T38" fmla="*/ 0 w 581"/>
                <a:gd name="T39" fmla="*/ 1 h 48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1"/>
                <a:gd name="T61" fmla="*/ 0 h 486"/>
                <a:gd name="T62" fmla="*/ 581 w 581"/>
                <a:gd name="T63" fmla="*/ 486 h 48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1" h="486">
                  <a:moveTo>
                    <a:pt x="0" y="171"/>
                  </a:moveTo>
                  <a:lnTo>
                    <a:pt x="42" y="171"/>
                  </a:lnTo>
                  <a:lnTo>
                    <a:pt x="96" y="160"/>
                  </a:lnTo>
                  <a:lnTo>
                    <a:pt x="153" y="150"/>
                  </a:lnTo>
                  <a:lnTo>
                    <a:pt x="191" y="137"/>
                  </a:lnTo>
                  <a:lnTo>
                    <a:pt x="267" y="104"/>
                  </a:lnTo>
                  <a:lnTo>
                    <a:pt x="335" y="46"/>
                  </a:lnTo>
                  <a:lnTo>
                    <a:pt x="369" y="0"/>
                  </a:lnTo>
                  <a:lnTo>
                    <a:pt x="581" y="213"/>
                  </a:lnTo>
                  <a:lnTo>
                    <a:pt x="578" y="248"/>
                  </a:lnTo>
                  <a:lnTo>
                    <a:pt x="563" y="287"/>
                  </a:lnTo>
                  <a:lnTo>
                    <a:pt x="528" y="324"/>
                  </a:lnTo>
                  <a:lnTo>
                    <a:pt x="495" y="357"/>
                  </a:lnTo>
                  <a:lnTo>
                    <a:pt x="455" y="381"/>
                  </a:lnTo>
                  <a:lnTo>
                    <a:pt x="398" y="409"/>
                  </a:lnTo>
                  <a:lnTo>
                    <a:pt x="334" y="436"/>
                  </a:lnTo>
                  <a:lnTo>
                    <a:pt x="254" y="459"/>
                  </a:lnTo>
                  <a:lnTo>
                    <a:pt x="188" y="473"/>
                  </a:lnTo>
                  <a:lnTo>
                    <a:pt x="142" y="486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3135" name="Group 19"/>
            <p:cNvGrpSpPr/>
            <p:nvPr/>
          </p:nvGrpSpPr>
          <p:grpSpPr bwMode="auto">
            <a:xfrm>
              <a:off x="3568" y="1296"/>
              <a:ext cx="544" cy="815"/>
              <a:chOff x="3568" y="1296"/>
              <a:chExt cx="544" cy="815"/>
            </a:xfrm>
          </p:grpSpPr>
          <p:grpSp>
            <p:nvGrpSpPr>
              <p:cNvPr id="133136" name="Group 20"/>
              <p:cNvGrpSpPr/>
              <p:nvPr/>
            </p:nvGrpSpPr>
            <p:grpSpPr bwMode="auto">
              <a:xfrm>
                <a:off x="3721" y="1645"/>
                <a:ext cx="76" cy="69"/>
                <a:chOff x="2801" y="1975"/>
                <a:chExt cx="67" cy="57"/>
              </a:xfrm>
            </p:grpSpPr>
            <p:sp>
              <p:nvSpPr>
                <p:cNvPr id="133164" name="Oval 21"/>
                <p:cNvSpPr>
                  <a:spLocks noChangeArrowheads="1"/>
                </p:cNvSpPr>
                <p:nvPr/>
              </p:nvSpPr>
              <p:spPr bwMode="auto">
                <a:xfrm>
                  <a:off x="2801" y="1975"/>
                  <a:ext cx="67" cy="57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165" name="Oval 22"/>
                <p:cNvSpPr>
                  <a:spLocks noChangeArrowheads="1"/>
                </p:cNvSpPr>
                <p:nvPr/>
              </p:nvSpPr>
              <p:spPr bwMode="auto">
                <a:xfrm>
                  <a:off x="2825" y="1982"/>
                  <a:ext cx="34" cy="35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3137" name="Group 23"/>
              <p:cNvGrpSpPr/>
              <p:nvPr/>
            </p:nvGrpSpPr>
            <p:grpSpPr bwMode="auto">
              <a:xfrm>
                <a:off x="3916" y="1651"/>
                <a:ext cx="77" cy="69"/>
                <a:chOff x="2973" y="1980"/>
                <a:chExt cx="67" cy="57"/>
              </a:xfrm>
            </p:grpSpPr>
            <p:sp>
              <p:nvSpPr>
                <p:cNvPr id="133162" name="Oval 24"/>
                <p:cNvSpPr>
                  <a:spLocks noChangeArrowheads="1"/>
                </p:cNvSpPr>
                <p:nvPr/>
              </p:nvSpPr>
              <p:spPr bwMode="auto">
                <a:xfrm>
                  <a:off x="2973" y="1980"/>
                  <a:ext cx="67" cy="57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3163" name="Oval 25"/>
                <p:cNvSpPr>
                  <a:spLocks noChangeArrowheads="1"/>
                </p:cNvSpPr>
                <p:nvPr/>
              </p:nvSpPr>
              <p:spPr bwMode="auto">
                <a:xfrm>
                  <a:off x="2996" y="1987"/>
                  <a:ext cx="35" cy="36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3138" name="Freeform 26"/>
              <p:cNvSpPr/>
              <p:nvPr/>
            </p:nvSpPr>
            <p:spPr bwMode="auto">
              <a:xfrm>
                <a:off x="4039" y="1604"/>
                <a:ext cx="73" cy="187"/>
              </a:xfrm>
              <a:custGeom>
                <a:avLst/>
                <a:gdLst>
                  <a:gd name="T0" fmla="*/ 1 w 128"/>
                  <a:gd name="T1" fmla="*/ 1 h 311"/>
                  <a:gd name="T2" fmla="*/ 1 w 128"/>
                  <a:gd name="T3" fmla="*/ 0 h 311"/>
                  <a:gd name="T4" fmla="*/ 1 w 128"/>
                  <a:gd name="T5" fmla="*/ 1 h 311"/>
                  <a:gd name="T6" fmla="*/ 1 w 128"/>
                  <a:gd name="T7" fmla="*/ 1 h 311"/>
                  <a:gd name="T8" fmla="*/ 1 w 128"/>
                  <a:gd name="T9" fmla="*/ 1 h 311"/>
                  <a:gd name="T10" fmla="*/ 1 w 128"/>
                  <a:gd name="T11" fmla="*/ 1 h 311"/>
                  <a:gd name="T12" fmla="*/ 1 w 128"/>
                  <a:gd name="T13" fmla="*/ 1 h 311"/>
                  <a:gd name="T14" fmla="*/ 1 w 128"/>
                  <a:gd name="T15" fmla="*/ 1 h 311"/>
                  <a:gd name="T16" fmla="*/ 1 w 128"/>
                  <a:gd name="T17" fmla="*/ 1 h 311"/>
                  <a:gd name="T18" fmla="*/ 0 w 128"/>
                  <a:gd name="T19" fmla="*/ 1 h 311"/>
                  <a:gd name="T20" fmla="*/ 1 w 128"/>
                  <a:gd name="T21" fmla="*/ 1 h 3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11"/>
                  <a:gd name="T35" fmla="*/ 128 w 128"/>
                  <a:gd name="T36" fmla="*/ 311 h 31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11">
                    <a:moveTo>
                      <a:pt x="58" y="18"/>
                    </a:moveTo>
                    <a:lnTo>
                      <a:pt x="93" y="0"/>
                    </a:lnTo>
                    <a:lnTo>
                      <a:pt x="110" y="18"/>
                    </a:lnTo>
                    <a:lnTo>
                      <a:pt x="122" y="63"/>
                    </a:lnTo>
                    <a:lnTo>
                      <a:pt x="128" y="126"/>
                    </a:lnTo>
                    <a:lnTo>
                      <a:pt x="122" y="195"/>
                    </a:lnTo>
                    <a:lnTo>
                      <a:pt x="104" y="259"/>
                    </a:lnTo>
                    <a:lnTo>
                      <a:pt x="75" y="305"/>
                    </a:lnTo>
                    <a:lnTo>
                      <a:pt x="35" y="311"/>
                    </a:lnTo>
                    <a:lnTo>
                      <a:pt x="0" y="218"/>
                    </a:lnTo>
                    <a:lnTo>
                      <a:pt x="58" y="18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139" name="Freeform 27"/>
              <p:cNvSpPr/>
              <p:nvPr/>
            </p:nvSpPr>
            <p:spPr bwMode="auto">
              <a:xfrm>
                <a:off x="3568" y="1609"/>
                <a:ext cx="72" cy="187"/>
              </a:xfrm>
              <a:custGeom>
                <a:avLst/>
                <a:gdLst>
                  <a:gd name="T0" fmla="*/ 1 w 126"/>
                  <a:gd name="T1" fmla="*/ 1 h 311"/>
                  <a:gd name="T2" fmla="*/ 1 w 126"/>
                  <a:gd name="T3" fmla="*/ 0 h 311"/>
                  <a:gd name="T4" fmla="*/ 1 w 126"/>
                  <a:gd name="T5" fmla="*/ 1 h 311"/>
                  <a:gd name="T6" fmla="*/ 1 w 126"/>
                  <a:gd name="T7" fmla="*/ 1 h 311"/>
                  <a:gd name="T8" fmla="*/ 0 w 126"/>
                  <a:gd name="T9" fmla="*/ 1 h 311"/>
                  <a:gd name="T10" fmla="*/ 1 w 126"/>
                  <a:gd name="T11" fmla="*/ 1 h 311"/>
                  <a:gd name="T12" fmla="*/ 1 w 126"/>
                  <a:gd name="T13" fmla="*/ 1 h 311"/>
                  <a:gd name="T14" fmla="*/ 1 w 126"/>
                  <a:gd name="T15" fmla="*/ 1 h 311"/>
                  <a:gd name="T16" fmla="*/ 1 w 126"/>
                  <a:gd name="T17" fmla="*/ 1 h 311"/>
                  <a:gd name="T18" fmla="*/ 1 w 126"/>
                  <a:gd name="T19" fmla="*/ 1 h 311"/>
                  <a:gd name="T20" fmla="*/ 1 w 126"/>
                  <a:gd name="T21" fmla="*/ 1 h 3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6"/>
                  <a:gd name="T34" fmla="*/ 0 h 311"/>
                  <a:gd name="T35" fmla="*/ 126 w 126"/>
                  <a:gd name="T36" fmla="*/ 311 h 31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6" h="311">
                    <a:moveTo>
                      <a:pt x="69" y="16"/>
                    </a:moveTo>
                    <a:lnTo>
                      <a:pt x="33" y="0"/>
                    </a:lnTo>
                    <a:lnTo>
                      <a:pt x="17" y="16"/>
                    </a:lnTo>
                    <a:lnTo>
                      <a:pt x="5" y="62"/>
                    </a:lnTo>
                    <a:lnTo>
                      <a:pt x="0" y="126"/>
                    </a:lnTo>
                    <a:lnTo>
                      <a:pt x="5" y="195"/>
                    </a:lnTo>
                    <a:lnTo>
                      <a:pt x="23" y="259"/>
                    </a:lnTo>
                    <a:lnTo>
                      <a:pt x="51" y="305"/>
                    </a:lnTo>
                    <a:lnTo>
                      <a:pt x="91" y="311"/>
                    </a:lnTo>
                    <a:lnTo>
                      <a:pt x="126" y="218"/>
                    </a:lnTo>
                    <a:lnTo>
                      <a:pt x="69" y="16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140" name="Freeform 28"/>
              <p:cNvSpPr/>
              <p:nvPr/>
            </p:nvSpPr>
            <p:spPr bwMode="auto">
              <a:xfrm>
                <a:off x="3584" y="1361"/>
                <a:ext cx="498" cy="750"/>
              </a:xfrm>
              <a:custGeom>
                <a:avLst/>
                <a:gdLst>
                  <a:gd name="T0" fmla="*/ 1 w 874"/>
                  <a:gd name="T1" fmla="*/ 1 h 1244"/>
                  <a:gd name="T2" fmla="*/ 1 w 874"/>
                  <a:gd name="T3" fmla="*/ 1 h 1244"/>
                  <a:gd name="T4" fmla="*/ 1 w 874"/>
                  <a:gd name="T5" fmla="*/ 1 h 1244"/>
                  <a:gd name="T6" fmla="*/ 1 w 874"/>
                  <a:gd name="T7" fmla="*/ 1 h 1244"/>
                  <a:gd name="T8" fmla="*/ 1 w 874"/>
                  <a:gd name="T9" fmla="*/ 1 h 1244"/>
                  <a:gd name="T10" fmla="*/ 1 w 874"/>
                  <a:gd name="T11" fmla="*/ 1 h 1244"/>
                  <a:gd name="T12" fmla="*/ 1 w 874"/>
                  <a:gd name="T13" fmla="*/ 1 h 1244"/>
                  <a:gd name="T14" fmla="*/ 1 w 874"/>
                  <a:gd name="T15" fmla="*/ 1 h 1244"/>
                  <a:gd name="T16" fmla="*/ 1 w 874"/>
                  <a:gd name="T17" fmla="*/ 1 h 1244"/>
                  <a:gd name="T18" fmla="*/ 1 w 874"/>
                  <a:gd name="T19" fmla="*/ 1 h 1244"/>
                  <a:gd name="T20" fmla="*/ 1 w 874"/>
                  <a:gd name="T21" fmla="*/ 1 h 1244"/>
                  <a:gd name="T22" fmla="*/ 1 w 874"/>
                  <a:gd name="T23" fmla="*/ 2 h 1244"/>
                  <a:gd name="T24" fmla="*/ 0 w 874"/>
                  <a:gd name="T25" fmla="*/ 2 h 1244"/>
                  <a:gd name="T26" fmla="*/ 0 w 874"/>
                  <a:gd name="T27" fmla="*/ 2 h 1244"/>
                  <a:gd name="T28" fmla="*/ 1 w 874"/>
                  <a:gd name="T29" fmla="*/ 2 h 1244"/>
                  <a:gd name="T30" fmla="*/ 1 w 874"/>
                  <a:gd name="T31" fmla="*/ 2 h 1244"/>
                  <a:gd name="T32" fmla="*/ 1 w 874"/>
                  <a:gd name="T33" fmla="*/ 2 h 1244"/>
                  <a:gd name="T34" fmla="*/ 1 w 874"/>
                  <a:gd name="T35" fmla="*/ 2 h 1244"/>
                  <a:gd name="T36" fmla="*/ 1 w 874"/>
                  <a:gd name="T37" fmla="*/ 2 h 1244"/>
                  <a:gd name="T38" fmla="*/ 1 w 874"/>
                  <a:gd name="T39" fmla="*/ 3 h 1244"/>
                  <a:gd name="T40" fmla="*/ 1 w 874"/>
                  <a:gd name="T41" fmla="*/ 3 h 1244"/>
                  <a:gd name="T42" fmla="*/ 1 w 874"/>
                  <a:gd name="T43" fmla="*/ 3 h 1244"/>
                  <a:gd name="T44" fmla="*/ 1 w 874"/>
                  <a:gd name="T45" fmla="*/ 3 h 1244"/>
                  <a:gd name="T46" fmla="*/ 1 w 874"/>
                  <a:gd name="T47" fmla="*/ 3 h 1244"/>
                  <a:gd name="T48" fmla="*/ 1 w 874"/>
                  <a:gd name="T49" fmla="*/ 2 h 1244"/>
                  <a:gd name="T50" fmla="*/ 1 w 874"/>
                  <a:gd name="T51" fmla="*/ 2 h 1244"/>
                  <a:gd name="T52" fmla="*/ 1 w 874"/>
                  <a:gd name="T53" fmla="*/ 2 h 1244"/>
                  <a:gd name="T54" fmla="*/ 1 w 874"/>
                  <a:gd name="T55" fmla="*/ 2 h 1244"/>
                  <a:gd name="T56" fmla="*/ 1 w 874"/>
                  <a:gd name="T57" fmla="*/ 2 h 1244"/>
                  <a:gd name="T58" fmla="*/ 1 w 874"/>
                  <a:gd name="T59" fmla="*/ 2 h 1244"/>
                  <a:gd name="T60" fmla="*/ 1 w 874"/>
                  <a:gd name="T61" fmla="*/ 2 h 1244"/>
                  <a:gd name="T62" fmla="*/ 1 w 874"/>
                  <a:gd name="T63" fmla="*/ 2 h 1244"/>
                  <a:gd name="T64" fmla="*/ 1 w 874"/>
                  <a:gd name="T65" fmla="*/ 2 h 1244"/>
                  <a:gd name="T66" fmla="*/ 1 w 874"/>
                  <a:gd name="T67" fmla="*/ 1 h 1244"/>
                  <a:gd name="T68" fmla="*/ 1 w 874"/>
                  <a:gd name="T69" fmla="*/ 1 h 1244"/>
                  <a:gd name="T70" fmla="*/ 1 w 874"/>
                  <a:gd name="T71" fmla="*/ 1 h 1244"/>
                  <a:gd name="T72" fmla="*/ 1 w 874"/>
                  <a:gd name="T73" fmla="*/ 1 h 1244"/>
                  <a:gd name="T74" fmla="*/ 1 w 874"/>
                  <a:gd name="T75" fmla="*/ 1 h 1244"/>
                  <a:gd name="T76" fmla="*/ 1 w 874"/>
                  <a:gd name="T77" fmla="*/ 1 h 1244"/>
                  <a:gd name="T78" fmla="*/ 1 w 874"/>
                  <a:gd name="T79" fmla="*/ 1 h 1244"/>
                  <a:gd name="T80" fmla="*/ 1 w 874"/>
                  <a:gd name="T81" fmla="*/ 1 h 1244"/>
                  <a:gd name="T82" fmla="*/ 1 w 874"/>
                  <a:gd name="T83" fmla="*/ 1 h 1244"/>
                  <a:gd name="T84" fmla="*/ 1 w 874"/>
                  <a:gd name="T85" fmla="*/ 1 h 1244"/>
                  <a:gd name="T86" fmla="*/ 1 w 874"/>
                  <a:gd name="T87" fmla="*/ 0 h 1244"/>
                  <a:gd name="T88" fmla="*/ 1 w 874"/>
                  <a:gd name="T89" fmla="*/ 1 h 124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74"/>
                  <a:gd name="T136" fmla="*/ 0 h 1244"/>
                  <a:gd name="T137" fmla="*/ 874 w 874"/>
                  <a:gd name="T138" fmla="*/ 1244 h 124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74" h="1244">
                    <a:moveTo>
                      <a:pt x="254" y="21"/>
                    </a:moveTo>
                    <a:lnTo>
                      <a:pt x="192" y="64"/>
                    </a:lnTo>
                    <a:lnTo>
                      <a:pt x="149" y="101"/>
                    </a:lnTo>
                    <a:lnTo>
                      <a:pt x="118" y="150"/>
                    </a:lnTo>
                    <a:lnTo>
                      <a:pt x="80" y="203"/>
                    </a:lnTo>
                    <a:lnTo>
                      <a:pt x="63" y="277"/>
                    </a:lnTo>
                    <a:lnTo>
                      <a:pt x="46" y="335"/>
                    </a:lnTo>
                    <a:lnTo>
                      <a:pt x="46" y="405"/>
                    </a:lnTo>
                    <a:lnTo>
                      <a:pt x="63" y="501"/>
                    </a:lnTo>
                    <a:lnTo>
                      <a:pt x="67" y="590"/>
                    </a:lnTo>
                    <a:lnTo>
                      <a:pt x="43" y="683"/>
                    </a:lnTo>
                    <a:lnTo>
                      <a:pt x="17" y="772"/>
                    </a:lnTo>
                    <a:lnTo>
                      <a:pt x="0" y="853"/>
                    </a:lnTo>
                    <a:lnTo>
                      <a:pt x="0" y="922"/>
                    </a:lnTo>
                    <a:lnTo>
                      <a:pt x="5" y="985"/>
                    </a:lnTo>
                    <a:lnTo>
                      <a:pt x="17" y="1036"/>
                    </a:lnTo>
                    <a:lnTo>
                      <a:pt x="41" y="1089"/>
                    </a:lnTo>
                    <a:lnTo>
                      <a:pt x="74" y="1128"/>
                    </a:lnTo>
                    <a:lnTo>
                      <a:pt x="115" y="1157"/>
                    </a:lnTo>
                    <a:lnTo>
                      <a:pt x="196" y="1207"/>
                    </a:lnTo>
                    <a:lnTo>
                      <a:pt x="286" y="1230"/>
                    </a:lnTo>
                    <a:lnTo>
                      <a:pt x="378" y="1244"/>
                    </a:lnTo>
                    <a:lnTo>
                      <a:pt x="465" y="1232"/>
                    </a:lnTo>
                    <a:lnTo>
                      <a:pt x="540" y="1218"/>
                    </a:lnTo>
                    <a:lnTo>
                      <a:pt x="621" y="1183"/>
                    </a:lnTo>
                    <a:lnTo>
                      <a:pt x="690" y="1149"/>
                    </a:lnTo>
                    <a:lnTo>
                      <a:pt x="747" y="1103"/>
                    </a:lnTo>
                    <a:lnTo>
                      <a:pt x="816" y="1022"/>
                    </a:lnTo>
                    <a:lnTo>
                      <a:pt x="845" y="979"/>
                    </a:lnTo>
                    <a:lnTo>
                      <a:pt x="862" y="922"/>
                    </a:lnTo>
                    <a:lnTo>
                      <a:pt x="873" y="864"/>
                    </a:lnTo>
                    <a:lnTo>
                      <a:pt x="874" y="811"/>
                    </a:lnTo>
                    <a:lnTo>
                      <a:pt x="864" y="745"/>
                    </a:lnTo>
                    <a:lnTo>
                      <a:pt x="853" y="683"/>
                    </a:lnTo>
                    <a:lnTo>
                      <a:pt x="837" y="563"/>
                    </a:lnTo>
                    <a:lnTo>
                      <a:pt x="845" y="503"/>
                    </a:lnTo>
                    <a:lnTo>
                      <a:pt x="864" y="437"/>
                    </a:lnTo>
                    <a:lnTo>
                      <a:pt x="873" y="319"/>
                    </a:lnTo>
                    <a:lnTo>
                      <a:pt x="864" y="213"/>
                    </a:lnTo>
                    <a:lnTo>
                      <a:pt x="845" y="141"/>
                    </a:lnTo>
                    <a:lnTo>
                      <a:pt x="805" y="92"/>
                    </a:lnTo>
                    <a:lnTo>
                      <a:pt x="704" y="42"/>
                    </a:lnTo>
                    <a:lnTo>
                      <a:pt x="586" y="11"/>
                    </a:lnTo>
                    <a:lnTo>
                      <a:pt x="393" y="0"/>
                    </a:lnTo>
                    <a:lnTo>
                      <a:pt x="254" y="21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3141" name="Group 29"/>
              <p:cNvGrpSpPr/>
              <p:nvPr/>
            </p:nvGrpSpPr>
            <p:grpSpPr bwMode="auto">
              <a:xfrm>
                <a:off x="3722" y="1678"/>
                <a:ext cx="245" cy="281"/>
                <a:chOff x="2802" y="2002"/>
                <a:chExt cx="216" cy="233"/>
              </a:xfrm>
            </p:grpSpPr>
            <p:sp>
              <p:nvSpPr>
                <p:cNvPr id="133159" name="Freeform 30"/>
                <p:cNvSpPr/>
                <p:nvPr/>
              </p:nvSpPr>
              <p:spPr bwMode="auto">
                <a:xfrm>
                  <a:off x="2802" y="2206"/>
                  <a:ext cx="216" cy="9"/>
                </a:xfrm>
                <a:custGeom>
                  <a:avLst/>
                  <a:gdLst>
                    <a:gd name="T0" fmla="*/ 0 w 431"/>
                    <a:gd name="T1" fmla="*/ 0 h 19"/>
                    <a:gd name="T2" fmla="*/ 1 w 431"/>
                    <a:gd name="T3" fmla="*/ 0 h 19"/>
                    <a:gd name="T4" fmla="*/ 1 w 431"/>
                    <a:gd name="T5" fmla="*/ 0 h 19"/>
                    <a:gd name="T6" fmla="*/ 1 w 431"/>
                    <a:gd name="T7" fmla="*/ 0 h 19"/>
                    <a:gd name="T8" fmla="*/ 1 w 431"/>
                    <a:gd name="T9" fmla="*/ 0 h 19"/>
                    <a:gd name="T10" fmla="*/ 1 w 431"/>
                    <a:gd name="T11" fmla="*/ 0 h 19"/>
                    <a:gd name="T12" fmla="*/ 1 w 431"/>
                    <a:gd name="T13" fmla="*/ 0 h 19"/>
                    <a:gd name="T14" fmla="*/ 1 w 431"/>
                    <a:gd name="T15" fmla="*/ 0 h 1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31"/>
                    <a:gd name="T25" fmla="*/ 0 h 19"/>
                    <a:gd name="T26" fmla="*/ 431 w 431"/>
                    <a:gd name="T27" fmla="*/ 19 h 1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31" h="19">
                      <a:moveTo>
                        <a:pt x="0" y="4"/>
                      </a:moveTo>
                      <a:lnTo>
                        <a:pt x="39" y="0"/>
                      </a:lnTo>
                      <a:lnTo>
                        <a:pt x="98" y="0"/>
                      </a:lnTo>
                      <a:lnTo>
                        <a:pt x="151" y="0"/>
                      </a:lnTo>
                      <a:lnTo>
                        <a:pt x="217" y="11"/>
                      </a:lnTo>
                      <a:lnTo>
                        <a:pt x="292" y="11"/>
                      </a:lnTo>
                      <a:lnTo>
                        <a:pt x="365" y="11"/>
                      </a:lnTo>
                      <a:lnTo>
                        <a:pt x="431" y="19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160" name="Freeform 31"/>
                <p:cNvSpPr/>
                <p:nvPr/>
              </p:nvSpPr>
              <p:spPr bwMode="auto">
                <a:xfrm>
                  <a:off x="2877" y="2232"/>
                  <a:ext cx="46" cy="3"/>
                </a:xfrm>
                <a:custGeom>
                  <a:avLst/>
                  <a:gdLst>
                    <a:gd name="T0" fmla="*/ 0 w 92"/>
                    <a:gd name="T1" fmla="*/ 1 h 5"/>
                    <a:gd name="T2" fmla="*/ 1 w 92"/>
                    <a:gd name="T3" fmla="*/ 0 h 5"/>
                    <a:gd name="T4" fmla="*/ 1 w 92"/>
                    <a:gd name="T5" fmla="*/ 1 h 5"/>
                    <a:gd name="T6" fmla="*/ 0 60000 65536"/>
                    <a:gd name="T7" fmla="*/ 0 60000 65536"/>
                    <a:gd name="T8" fmla="*/ 0 60000 65536"/>
                    <a:gd name="T9" fmla="*/ 0 w 92"/>
                    <a:gd name="T10" fmla="*/ 0 h 5"/>
                    <a:gd name="T11" fmla="*/ 92 w 92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2" h="5">
                      <a:moveTo>
                        <a:pt x="0" y="5"/>
                      </a:moveTo>
                      <a:lnTo>
                        <a:pt x="67" y="0"/>
                      </a:lnTo>
                      <a:lnTo>
                        <a:pt x="92" y="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161" name="Freeform 32"/>
                <p:cNvSpPr/>
                <p:nvPr/>
              </p:nvSpPr>
              <p:spPr bwMode="auto">
                <a:xfrm>
                  <a:off x="2859" y="2002"/>
                  <a:ext cx="101" cy="155"/>
                </a:xfrm>
                <a:custGeom>
                  <a:avLst/>
                  <a:gdLst>
                    <a:gd name="T0" fmla="*/ 1 w 202"/>
                    <a:gd name="T1" fmla="*/ 0 h 309"/>
                    <a:gd name="T2" fmla="*/ 1 w 202"/>
                    <a:gd name="T3" fmla="*/ 1 h 309"/>
                    <a:gd name="T4" fmla="*/ 1 w 202"/>
                    <a:gd name="T5" fmla="*/ 1 h 309"/>
                    <a:gd name="T6" fmla="*/ 1 w 202"/>
                    <a:gd name="T7" fmla="*/ 1 h 309"/>
                    <a:gd name="T8" fmla="*/ 1 w 202"/>
                    <a:gd name="T9" fmla="*/ 1 h 309"/>
                    <a:gd name="T10" fmla="*/ 1 w 202"/>
                    <a:gd name="T11" fmla="*/ 1 h 309"/>
                    <a:gd name="T12" fmla="*/ 1 w 202"/>
                    <a:gd name="T13" fmla="*/ 1 h 309"/>
                    <a:gd name="T14" fmla="*/ 1 w 202"/>
                    <a:gd name="T15" fmla="*/ 1 h 309"/>
                    <a:gd name="T16" fmla="*/ 1 w 202"/>
                    <a:gd name="T17" fmla="*/ 1 h 309"/>
                    <a:gd name="T18" fmla="*/ 1 w 202"/>
                    <a:gd name="T19" fmla="*/ 1 h 309"/>
                    <a:gd name="T20" fmla="*/ 1 w 202"/>
                    <a:gd name="T21" fmla="*/ 1 h 309"/>
                    <a:gd name="T22" fmla="*/ 1 w 202"/>
                    <a:gd name="T23" fmla="*/ 1 h 309"/>
                    <a:gd name="T24" fmla="*/ 0 w 202"/>
                    <a:gd name="T25" fmla="*/ 1 h 30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2"/>
                    <a:gd name="T40" fmla="*/ 0 h 309"/>
                    <a:gd name="T41" fmla="*/ 202 w 202"/>
                    <a:gd name="T42" fmla="*/ 309 h 30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2" h="309">
                      <a:moveTo>
                        <a:pt x="138" y="0"/>
                      </a:moveTo>
                      <a:lnTo>
                        <a:pt x="132" y="53"/>
                      </a:lnTo>
                      <a:lnTo>
                        <a:pt x="143" y="104"/>
                      </a:lnTo>
                      <a:lnTo>
                        <a:pt x="155" y="139"/>
                      </a:lnTo>
                      <a:lnTo>
                        <a:pt x="177" y="190"/>
                      </a:lnTo>
                      <a:lnTo>
                        <a:pt x="189" y="223"/>
                      </a:lnTo>
                      <a:lnTo>
                        <a:pt x="202" y="264"/>
                      </a:lnTo>
                      <a:lnTo>
                        <a:pt x="189" y="293"/>
                      </a:lnTo>
                      <a:lnTo>
                        <a:pt x="173" y="303"/>
                      </a:lnTo>
                      <a:lnTo>
                        <a:pt x="143" y="309"/>
                      </a:lnTo>
                      <a:lnTo>
                        <a:pt x="109" y="293"/>
                      </a:lnTo>
                      <a:lnTo>
                        <a:pt x="63" y="287"/>
                      </a:lnTo>
                      <a:lnTo>
                        <a:pt x="0" y="297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3142" name="Group 33"/>
              <p:cNvGrpSpPr/>
              <p:nvPr/>
            </p:nvGrpSpPr>
            <p:grpSpPr bwMode="auto">
              <a:xfrm>
                <a:off x="3697" y="1559"/>
                <a:ext cx="326" cy="32"/>
                <a:chOff x="2780" y="1904"/>
                <a:chExt cx="287" cy="26"/>
              </a:xfrm>
            </p:grpSpPr>
            <p:sp>
              <p:nvSpPr>
                <p:cNvPr id="133157" name="Freeform 34"/>
                <p:cNvSpPr/>
                <p:nvPr/>
              </p:nvSpPr>
              <p:spPr bwMode="auto">
                <a:xfrm>
                  <a:off x="2780" y="1904"/>
                  <a:ext cx="116" cy="24"/>
                </a:xfrm>
                <a:custGeom>
                  <a:avLst/>
                  <a:gdLst>
                    <a:gd name="T0" fmla="*/ 0 w 232"/>
                    <a:gd name="T1" fmla="*/ 0 h 49"/>
                    <a:gd name="T2" fmla="*/ 1 w 232"/>
                    <a:gd name="T3" fmla="*/ 0 h 49"/>
                    <a:gd name="T4" fmla="*/ 1 w 232"/>
                    <a:gd name="T5" fmla="*/ 0 h 49"/>
                    <a:gd name="T6" fmla="*/ 1 w 232"/>
                    <a:gd name="T7" fmla="*/ 0 h 49"/>
                    <a:gd name="T8" fmla="*/ 1 w 232"/>
                    <a:gd name="T9" fmla="*/ 0 h 49"/>
                    <a:gd name="T10" fmla="*/ 1 w 232"/>
                    <a:gd name="T11" fmla="*/ 0 h 49"/>
                    <a:gd name="T12" fmla="*/ 1 w 232"/>
                    <a:gd name="T13" fmla="*/ 0 h 49"/>
                    <a:gd name="T14" fmla="*/ 1 w 232"/>
                    <a:gd name="T15" fmla="*/ 0 h 49"/>
                    <a:gd name="T16" fmla="*/ 1 w 232"/>
                    <a:gd name="T17" fmla="*/ 0 h 49"/>
                    <a:gd name="T18" fmla="*/ 1 w 232"/>
                    <a:gd name="T19" fmla="*/ 0 h 49"/>
                    <a:gd name="T20" fmla="*/ 1 w 232"/>
                    <a:gd name="T21" fmla="*/ 0 h 49"/>
                    <a:gd name="T22" fmla="*/ 1 w 232"/>
                    <a:gd name="T23" fmla="*/ 0 h 49"/>
                    <a:gd name="T24" fmla="*/ 1 w 232"/>
                    <a:gd name="T25" fmla="*/ 0 h 49"/>
                    <a:gd name="T26" fmla="*/ 1 w 232"/>
                    <a:gd name="T27" fmla="*/ 0 h 49"/>
                    <a:gd name="T28" fmla="*/ 1 w 232"/>
                    <a:gd name="T29" fmla="*/ 0 h 49"/>
                    <a:gd name="T30" fmla="*/ 1 w 232"/>
                    <a:gd name="T31" fmla="*/ 0 h 49"/>
                    <a:gd name="T32" fmla="*/ 0 w 232"/>
                    <a:gd name="T33" fmla="*/ 0 h 4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32"/>
                    <a:gd name="T52" fmla="*/ 0 h 49"/>
                    <a:gd name="T53" fmla="*/ 232 w 232"/>
                    <a:gd name="T54" fmla="*/ 49 h 4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32" h="49">
                      <a:moveTo>
                        <a:pt x="0" y="49"/>
                      </a:moveTo>
                      <a:lnTo>
                        <a:pt x="33" y="28"/>
                      </a:lnTo>
                      <a:lnTo>
                        <a:pt x="64" y="14"/>
                      </a:lnTo>
                      <a:lnTo>
                        <a:pt x="98" y="6"/>
                      </a:lnTo>
                      <a:lnTo>
                        <a:pt x="126" y="3"/>
                      </a:lnTo>
                      <a:lnTo>
                        <a:pt x="148" y="0"/>
                      </a:lnTo>
                      <a:lnTo>
                        <a:pt x="187" y="11"/>
                      </a:lnTo>
                      <a:lnTo>
                        <a:pt x="232" y="25"/>
                      </a:lnTo>
                      <a:lnTo>
                        <a:pt x="230" y="38"/>
                      </a:lnTo>
                      <a:lnTo>
                        <a:pt x="211" y="41"/>
                      </a:lnTo>
                      <a:lnTo>
                        <a:pt x="187" y="33"/>
                      </a:lnTo>
                      <a:lnTo>
                        <a:pt x="146" y="29"/>
                      </a:lnTo>
                      <a:lnTo>
                        <a:pt x="120" y="28"/>
                      </a:lnTo>
                      <a:lnTo>
                        <a:pt x="96" y="33"/>
                      </a:lnTo>
                      <a:lnTo>
                        <a:pt x="64" y="41"/>
                      </a:lnTo>
                      <a:lnTo>
                        <a:pt x="36" y="46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158" name="Freeform 35"/>
                <p:cNvSpPr/>
                <p:nvPr/>
              </p:nvSpPr>
              <p:spPr bwMode="auto">
                <a:xfrm>
                  <a:off x="2954" y="1906"/>
                  <a:ext cx="113" cy="24"/>
                </a:xfrm>
                <a:custGeom>
                  <a:avLst/>
                  <a:gdLst>
                    <a:gd name="T0" fmla="*/ 1 w 226"/>
                    <a:gd name="T1" fmla="*/ 1 h 48"/>
                    <a:gd name="T2" fmla="*/ 1 w 226"/>
                    <a:gd name="T3" fmla="*/ 1 h 48"/>
                    <a:gd name="T4" fmla="*/ 1 w 226"/>
                    <a:gd name="T5" fmla="*/ 1 h 48"/>
                    <a:gd name="T6" fmla="*/ 1 w 226"/>
                    <a:gd name="T7" fmla="*/ 1 h 48"/>
                    <a:gd name="T8" fmla="*/ 1 w 226"/>
                    <a:gd name="T9" fmla="*/ 1 h 48"/>
                    <a:gd name="T10" fmla="*/ 1 w 226"/>
                    <a:gd name="T11" fmla="*/ 0 h 48"/>
                    <a:gd name="T12" fmla="*/ 1 w 226"/>
                    <a:gd name="T13" fmla="*/ 1 h 48"/>
                    <a:gd name="T14" fmla="*/ 0 w 226"/>
                    <a:gd name="T15" fmla="*/ 1 h 48"/>
                    <a:gd name="T16" fmla="*/ 1 w 226"/>
                    <a:gd name="T17" fmla="*/ 1 h 48"/>
                    <a:gd name="T18" fmla="*/ 1 w 226"/>
                    <a:gd name="T19" fmla="*/ 1 h 48"/>
                    <a:gd name="T20" fmla="*/ 1 w 226"/>
                    <a:gd name="T21" fmla="*/ 1 h 48"/>
                    <a:gd name="T22" fmla="*/ 1 w 226"/>
                    <a:gd name="T23" fmla="*/ 1 h 48"/>
                    <a:gd name="T24" fmla="*/ 1 w 226"/>
                    <a:gd name="T25" fmla="*/ 1 h 48"/>
                    <a:gd name="T26" fmla="*/ 1 w 226"/>
                    <a:gd name="T27" fmla="*/ 1 h 48"/>
                    <a:gd name="T28" fmla="*/ 1 w 226"/>
                    <a:gd name="T29" fmla="*/ 1 h 48"/>
                    <a:gd name="T30" fmla="*/ 1 w 226"/>
                    <a:gd name="T31" fmla="*/ 1 h 48"/>
                    <a:gd name="T32" fmla="*/ 1 w 226"/>
                    <a:gd name="T33" fmla="*/ 1 h 4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26"/>
                    <a:gd name="T52" fmla="*/ 0 h 48"/>
                    <a:gd name="T53" fmla="*/ 226 w 226"/>
                    <a:gd name="T54" fmla="*/ 48 h 4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26" h="48">
                      <a:moveTo>
                        <a:pt x="226" y="48"/>
                      </a:moveTo>
                      <a:lnTo>
                        <a:pt x="194" y="26"/>
                      </a:lnTo>
                      <a:lnTo>
                        <a:pt x="162" y="13"/>
                      </a:lnTo>
                      <a:lnTo>
                        <a:pt x="131" y="6"/>
                      </a:lnTo>
                      <a:lnTo>
                        <a:pt x="104" y="2"/>
                      </a:lnTo>
                      <a:lnTo>
                        <a:pt x="83" y="0"/>
                      </a:lnTo>
                      <a:lnTo>
                        <a:pt x="45" y="10"/>
                      </a:lnTo>
                      <a:lnTo>
                        <a:pt x="0" y="23"/>
                      </a:lnTo>
                      <a:lnTo>
                        <a:pt x="3" y="37"/>
                      </a:lnTo>
                      <a:lnTo>
                        <a:pt x="21" y="40"/>
                      </a:lnTo>
                      <a:lnTo>
                        <a:pt x="45" y="32"/>
                      </a:lnTo>
                      <a:lnTo>
                        <a:pt x="85" y="29"/>
                      </a:lnTo>
                      <a:lnTo>
                        <a:pt x="110" y="26"/>
                      </a:lnTo>
                      <a:lnTo>
                        <a:pt x="133" y="32"/>
                      </a:lnTo>
                      <a:lnTo>
                        <a:pt x="162" y="40"/>
                      </a:lnTo>
                      <a:lnTo>
                        <a:pt x="191" y="46"/>
                      </a:lnTo>
                      <a:lnTo>
                        <a:pt x="226" y="48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3143" name="Freeform 36"/>
              <p:cNvSpPr/>
              <p:nvPr/>
            </p:nvSpPr>
            <p:spPr bwMode="auto">
              <a:xfrm>
                <a:off x="3597" y="1296"/>
                <a:ext cx="514" cy="355"/>
              </a:xfrm>
              <a:custGeom>
                <a:avLst/>
                <a:gdLst>
                  <a:gd name="T0" fmla="*/ 1 w 903"/>
                  <a:gd name="T1" fmla="*/ 1 h 586"/>
                  <a:gd name="T2" fmla="*/ 1 w 903"/>
                  <a:gd name="T3" fmla="*/ 1 h 586"/>
                  <a:gd name="T4" fmla="*/ 1 w 903"/>
                  <a:gd name="T5" fmla="*/ 1 h 586"/>
                  <a:gd name="T6" fmla="*/ 1 w 903"/>
                  <a:gd name="T7" fmla="*/ 1 h 586"/>
                  <a:gd name="T8" fmla="*/ 1 w 903"/>
                  <a:gd name="T9" fmla="*/ 1 h 586"/>
                  <a:gd name="T10" fmla="*/ 1 w 903"/>
                  <a:gd name="T11" fmla="*/ 1 h 586"/>
                  <a:gd name="T12" fmla="*/ 1 w 903"/>
                  <a:gd name="T13" fmla="*/ 1 h 586"/>
                  <a:gd name="T14" fmla="*/ 1 w 903"/>
                  <a:gd name="T15" fmla="*/ 1 h 586"/>
                  <a:gd name="T16" fmla="*/ 1 w 903"/>
                  <a:gd name="T17" fmla="*/ 1 h 586"/>
                  <a:gd name="T18" fmla="*/ 1 w 903"/>
                  <a:gd name="T19" fmla="*/ 1 h 586"/>
                  <a:gd name="T20" fmla="*/ 1 w 903"/>
                  <a:gd name="T21" fmla="*/ 1 h 586"/>
                  <a:gd name="T22" fmla="*/ 1 w 903"/>
                  <a:gd name="T23" fmla="*/ 1 h 586"/>
                  <a:gd name="T24" fmla="*/ 1 w 903"/>
                  <a:gd name="T25" fmla="*/ 1 h 586"/>
                  <a:gd name="T26" fmla="*/ 1 w 903"/>
                  <a:gd name="T27" fmla="*/ 1 h 586"/>
                  <a:gd name="T28" fmla="*/ 1 w 903"/>
                  <a:gd name="T29" fmla="*/ 1 h 586"/>
                  <a:gd name="T30" fmla="*/ 1 w 903"/>
                  <a:gd name="T31" fmla="*/ 1 h 586"/>
                  <a:gd name="T32" fmla="*/ 1 w 903"/>
                  <a:gd name="T33" fmla="*/ 1 h 586"/>
                  <a:gd name="T34" fmla="*/ 1 w 903"/>
                  <a:gd name="T35" fmla="*/ 1 h 586"/>
                  <a:gd name="T36" fmla="*/ 1 w 903"/>
                  <a:gd name="T37" fmla="*/ 1 h 586"/>
                  <a:gd name="T38" fmla="*/ 1 w 903"/>
                  <a:gd name="T39" fmla="*/ 1 h 586"/>
                  <a:gd name="T40" fmla="*/ 1 w 903"/>
                  <a:gd name="T41" fmla="*/ 1 h 586"/>
                  <a:gd name="T42" fmla="*/ 1 w 903"/>
                  <a:gd name="T43" fmla="*/ 1 h 586"/>
                  <a:gd name="T44" fmla="*/ 1 w 903"/>
                  <a:gd name="T45" fmla="*/ 1 h 586"/>
                  <a:gd name="T46" fmla="*/ 1 w 903"/>
                  <a:gd name="T47" fmla="*/ 1 h 586"/>
                  <a:gd name="T48" fmla="*/ 1 w 903"/>
                  <a:gd name="T49" fmla="*/ 1 h 586"/>
                  <a:gd name="T50" fmla="*/ 1 w 903"/>
                  <a:gd name="T51" fmla="*/ 1 h 586"/>
                  <a:gd name="T52" fmla="*/ 1 w 903"/>
                  <a:gd name="T53" fmla="*/ 1 h 586"/>
                  <a:gd name="T54" fmla="*/ 1 w 903"/>
                  <a:gd name="T55" fmla="*/ 1 h 586"/>
                  <a:gd name="T56" fmla="*/ 1 w 903"/>
                  <a:gd name="T57" fmla="*/ 1 h 586"/>
                  <a:gd name="T58" fmla="*/ 1 w 903"/>
                  <a:gd name="T59" fmla="*/ 1 h 586"/>
                  <a:gd name="T60" fmla="*/ 1 w 903"/>
                  <a:gd name="T61" fmla="*/ 1 h 586"/>
                  <a:gd name="T62" fmla="*/ 1 w 903"/>
                  <a:gd name="T63" fmla="*/ 1 h 586"/>
                  <a:gd name="T64" fmla="*/ 1 w 903"/>
                  <a:gd name="T65" fmla="*/ 1 h 586"/>
                  <a:gd name="T66" fmla="*/ 1 w 903"/>
                  <a:gd name="T67" fmla="*/ 0 h 586"/>
                  <a:gd name="T68" fmla="*/ 1 w 903"/>
                  <a:gd name="T69" fmla="*/ 1 h 586"/>
                  <a:gd name="T70" fmla="*/ 1 w 903"/>
                  <a:gd name="T71" fmla="*/ 1 h 586"/>
                  <a:gd name="T72" fmla="*/ 1 w 903"/>
                  <a:gd name="T73" fmla="*/ 1 h 586"/>
                  <a:gd name="T74" fmla="*/ 1 w 903"/>
                  <a:gd name="T75" fmla="*/ 1 h 586"/>
                  <a:gd name="T76" fmla="*/ 1 w 903"/>
                  <a:gd name="T77" fmla="*/ 1 h 586"/>
                  <a:gd name="T78" fmla="*/ 1 w 903"/>
                  <a:gd name="T79" fmla="*/ 1 h 586"/>
                  <a:gd name="T80" fmla="*/ 0 w 903"/>
                  <a:gd name="T81" fmla="*/ 1 h 586"/>
                  <a:gd name="T82" fmla="*/ 0 w 903"/>
                  <a:gd name="T83" fmla="*/ 1 h 586"/>
                  <a:gd name="T84" fmla="*/ 0 w 903"/>
                  <a:gd name="T85" fmla="*/ 1 h 586"/>
                  <a:gd name="T86" fmla="*/ 1 w 903"/>
                  <a:gd name="T87" fmla="*/ 1 h 58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03"/>
                  <a:gd name="T133" fmla="*/ 0 h 586"/>
                  <a:gd name="T134" fmla="*/ 903 w 903"/>
                  <a:gd name="T135" fmla="*/ 586 h 58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03" h="586">
                    <a:moveTo>
                      <a:pt x="23" y="580"/>
                    </a:moveTo>
                    <a:lnTo>
                      <a:pt x="67" y="586"/>
                    </a:lnTo>
                    <a:lnTo>
                      <a:pt x="57" y="503"/>
                    </a:lnTo>
                    <a:lnTo>
                      <a:pt x="110" y="428"/>
                    </a:lnTo>
                    <a:lnTo>
                      <a:pt x="114" y="337"/>
                    </a:lnTo>
                    <a:lnTo>
                      <a:pt x="179" y="286"/>
                    </a:lnTo>
                    <a:lnTo>
                      <a:pt x="179" y="212"/>
                    </a:lnTo>
                    <a:lnTo>
                      <a:pt x="235" y="207"/>
                    </a:lnTo>
                    <a:lnTo>
                      <a:pt x="287" y="166"/>
                    </a:lnTo>
                    <a:lnTo>
                      <a:pt x="372" y="217"/>
                    </a:lnTo>
                    <a:lnTo>
                      <a:pt x="390" y="189"/>
                    </a:lnTo>
                    <a:lnTo>
                      <a:pt x="476" y="217"/>
                    </a:lnTo>
                    <a:lnTo>
                      <a:pt x="453" y="166"/>
                    </a:lnTo>
                    <a:lnTo>
                      <a:pt x="563" y="229"/>
                    </a:lnTo>
                    <a:lnTo>
                      <a:pt x="574" y="189"/>
                    </a:lnTo>
                    <a:lnTo>
                      <a:pt x="673" y="252"/>
                    </a:lnTo>
                    <a:lnTo>
                      <a:pt x="724" y="240"/>
                    </a:lnTo>
                    <a:lnTo>
                      <a:pt x="752" y="303"/>
                    </a:lnTo>
                    <a:lnTo>
                      <a:pt x="787" y="296"/>
                    </a:lnTo>
                    <a:lnTo>
                      <a:pt x="814" y="341"/>
                    </a:lnTo>
                    <a:lnTo>
                      <a:pt x="790" y="421"/>
                    </a:lnTo>
                    <a:lnTo>
                      <a:pt x="799" y="488"/>
                    </a:lnTo>
                    <a:lnTo>
                      <a:pt x="820" y="574"/>
                    </a:lnTo>
                    <a:lnTo>
                      <a:pt x="845" y="574"/>
                    </a:lnTo>
                    <a:lnTo>
                      <a:pt x="872" y="517"/>
                    </a:lnTo>
                    <a:lnTo>
                      <a:pt x="890" y="463"/>
                    </a:lnTo>
                    <a:lnTo>
                      <a:pt x="903" y="383"/>
                    </a:lnTo>
                    <a:lnTo>
                      <a:pt x="890" y="264"/>
                    </a:lnTo>
                    <a:lnTo>
                      <a:pt x="844" y="182"/>
                    </a:lnTo>
                    <a:lnTo>
                      <a:pt x="810" y="132"/>
                    </a:lnTo>
                    <a:lnTo>
                      <a:pt x="752" y="79"/>
                    </a:lnTo>
                    <a:lnTo>
                      <a:pt x="667" y="40"/>
                    </a:lnTo>
                    <a:lnTo>
                      <a:pt x="580" y="16"/>
                    </a:lnTo>
                    <a:lnTo>
                      <a:pt x="453" y="0"/>
                    </a:lnTo>
                    <a:lnTo>
                      <a:pt x="337" y="16"/>
                    </a:lnTo>
                    <a:lnTo>
                      <a:pt x="258" y="22"/>
                    </a:lnTo>
                    <a:lnTo>
                      <a:pt x="196" y="44"/>
                    </a:lnTo>
                    <a:lnTo>
                      <a:pt x="121" y="90"/>
                    </a:lnTo>
                    <a:lnTo>
                      <a:pt x="57" y="172"/>
                    </a:lnTo>
                    <a:lnTo>
                      <a:pt x="29" y="223"/>
                    </a:lnTo>
                    <a:lnTo>
                      <a:pt x="0" y="326"/>
                    </a:lnTo>
                    <a:lnTo>
                      <a:pt x="0" y="440"/>
                    </a:lnTo>
                    <a:lnTo>
                      <a:pt x="0" y="516"/>
                    </a:lnTo>
                    <a:lnTo>
                      <a:pt x="23" y="580"/>
                    </a:lnTo>
                    <a:close/>
                  </a:path>
                </a:pathLst>
              </a:custGeom>
              <a:solidFill>
                <a:srgbClr val="804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3144" name="Group 37"/>
              <p:cNvGrpSpPr/>
              <p:nvPr/>
            </p:nvGrpSpPr>
            <p:grpSpPr bwMode="auto">
              <a:xfrm>
                <a:off x="3597" y="1603"/>
                <a:ext cx="490" cy="151"/>
                <a:chOff x="2692" y="1940"/>
                <a:chExt cx="431" cy="125"/>
              </a:xfrm>
            </p:grpSpPr>
            <p:grpSp>
              <p:nvGrpSpPr>
                <p:cNvPr id="133145" name="Group 38"/>
                <p:cNvGrpSpPr/>
                <p:nvPr/>
              </p:nvGrpSpPr>
              <p:grpSpPr bwMode="auto">
                <a:xfrm>
                  <a:off x="2692" y="1940"/>
                  <a:ext cx="431" cy="125"/>
                  <a:chOff x="2692" y="1940"/>
                  <a:chExt cx="431" cy="125"/>
                </a:xfrm>
              </p:grpSpPr>
              <p:sp>
                <p:nvSpPr>
                  <p:cNvPr id="133152" name="Freeform 39"/>
                  <p:cNvSpPr/>
                  <p:nvPr/>
                </p:nvSpPr>
                <p:spPr bwMode="auto">
                  <a:xfrm>
                    <a:off x="2756" y="1940"/>
                    <a:ext cx="155" cy="124"/>
                  </a:xfrm>
                  <a:custGeom>
                    <a:avLst/>
                    <a:gdLst>
                      <a:gd name="T0" fmla="*/ 1 w 309"/>
                      <a:gd name="T1" fmla="*/ 1 h 246"/>
                      <a:gd name="T2" fmla="*/ 1 w 309"/>
                      <a:gd name="T3" fmla="*/ 0 h 246"/>
                      <a:gd name="T4" fmla="*/ 1 w 309"/>
                      <a:gd name="T5" fmla="*/ 0 h 246"/>
                      <a:gd name="T6" fmla="*/ 1 w 309"/>
                      <a:gd name="T7" fmla="*/ 1 h 246"/>
                      <a:gd name="T8" fmla="*/ 1 w 309"/>
                      <a:gd name="T9" fmla="*/ 1 h 246"/>
                      <a:gd name="T10" fmla="*/ 1 w 309"/>
                      <a:gd name="T11" fmla="*/ 1 h 246"/>
                      <a:gd name="T12" fmla="*/ 1 w 309"/>
                      <a:gd name="T13" fmla="*/ 1 h 246"/>
                      <a:gd name="T14" fmla="*/ 1 w 309"/>
                      <a:gd name="T15" fmla="*/ 1 h 246"/>
                      <a:gd name="T16" fmla="*/ 1 w 309"/>
                      <a:gd name="T17" fmla="*/ 1 h 246"/>
                      <a:gd name="T18" fmla="*/ 1 w 309"/>
                      <a:gd name="T19" fmla="*/ 1 h 246"/>
                      <a:gd name="T20" fmla="*/ 1 w 309"/>
                      <a:gd name="T21" fmla="*/ 1 h 246"/>
                      <a:gd name="T22" fmla="*/ 1 w 309"/>
                      <a:gd name="T23" fmla="*/ 1 h 246"/>
                      <a:gd name="T24" fmla="*/ 1 w 309"/>
                      <a:gd name="T25" fmla="*/ 1 h 246"/>
                      <a:gd name="T26" fmla="*/ 1 w 309"/>
                      <a:gd name="T27" fmla="*/ 1 h 246"/>
                      <a:gd name="T28" fmla="*/ 1 w 309"/>
                      <a:gd name="T29" fmla="*/ 1 h 246"/>
                      <a:gd name="T30" fmla="*/ 1 w 309"/>
                      <a:gd name="T31" fmla="*/ 1 h 246"/>
                      <a:gd name="T32" fmla="*/ 1 w 309"/>
                      <a:gd name="T33" fmla="*/ 1 h 246"/>
                      <a:gd name="T34" fmla="*/ 1 w 309"/>
                      <a:gd name="T35" fmla="*/ 1 h 246"/>
                      <a:gd name="T36" fmla="*/ 1 w 309"/>
                      <a:gd name="T37" fmla="*/ 1 h 246"/>
                      <a:gd name="T38" fmla="*/ 1 w 309"/>
                      <a:gd name="T39" fmla="*/ 1 h 246"/>
                      <a:gd name="T40" fmla="*/ 1 w 309"/>
                      <a:gd name="T41" fmla="*/ 1 h 246"/>
                      <a:gd name="T42" fmla="*/ 0 w 309"/>
                      <a:gd name="T43" fmla="*/ 1 h 246"/>
                      <a:gd name="T44" fmla="*/ 0 w 309"/>
                      <a:gd name="T45" fmla="*/ 1 h 246"/>
                      <a:gd name="T46" fmla="*/ 0 w 309"/>
                      <a:gd name="T47" fmla="*/ 1 h 246"/>
                      <a:gd name="T48" fmla="*/ 1 w 309"/>
                      <a:gd name="T49" fmla="*/ 1 h 24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09"/>
                      <a:gd name="T76" fmla="*/ 0 h 246"/>
                      <a:gd name="T77" fmla="*/ 309 w 309"/>
                      <a:gd name="T78" fmla="*/ 246 h 24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09" h="246">
                        <a:moveTo>
                          <a:pt x="30" y="13"/>
                        </a:moveTo>
                        <a:lnTo>
                          <a:pt x="88" y="0"/>
                        </a:lnTo>
                        <a:lnTo>
                          <a:pt x="150" y="0"/>
                        </a:lnTo>
                        <a:lnTo>
                          <a:pt x="243" y="7"/>
                        </a:lnTo>
                        <a:lnTo>
                          <a:pt x="276" y="13"/>
                        </a:lnTo>
                        <a:lnTo>
                          <a:pt x="309" y="29"/>
                        </a:lnTo>
                        <a:lnTo>
                          <a:pt x="309" y="65"/>
                        </a:lnTo>
                        <a:lnTo>
                          <a:pt x="309" y="105"/>
                        </a:lnTo>
                        <a:lnTo>
                          <a:pt x="299" y="142"/>
                        </a:lnTo>
                        <a:lnTo>
                          <a:pt x="288" y="167"/>
                        </a:lnTo>
                        <a:lnTo>
                          <a:pt x="279" y="190"/>
                        </a:lnTo>
                        <a:lnTo>
                          <a:pt x="266" y="208"/>
                        </a:lnTo>
                        <a:lnTo>
                          <a:pt x="248" y="225"/>
                        </a:lnTo>
                        <a:lnTo>
                          <a:pt x="218" y="235"/>
                        </a:lnTo>
                        <a:lnTo>
                          <a:pt x="180" y="242"/>
                        </a:lnTo>
                        <a:lnTo>
                          <a:pt x="137" y="246"/>
                        </a:lnTo>
                        <a:lnTo>
                          <a:pt x="103" y="242"/>
                        </a:lnTo>
                        <a:lnTo>
                          <a:pt x="75" y="237"/>
                        </a:lnTo>
                        <a:lnTo>
                          <a:pt x="47" y="225"/>
                        </a:lnTo>
                        <a:lnTo>
                          <a:pt x="23" y="204"/>
                        </a:lnTo>
                        <a:lnTo>
                          <a:pt x="11" y="184"/>
                        </a:lnTo>
                        <a:lnTo>
                          <a:pt x="0" y="133"/>
                        </a:lnTo>
                        <a:lnTo>
                          <a:pt x="0" y="87"/>
                        </a:lnTo>
                        <a:lnTo>
                          <a:pt x="0" y="41"/>
                        </a:lnTo>
                        <a:lnTo>
                          <a:pt x="30" y="13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53" name="Freeform 40"/>
                  <p:cNvSpPr/>
                  <p:nvPr/>
                </p:nvSpPr>
                <p:spPr bwMode="auto">
                  <a:xfrm>
                    <a:off x="2932" y="1943"/>
                    <a:ext cx="154" cy="122"/>
                  </a:xfrm>
                  <a:custGeom>
                    <a:avLst/>
                    <a:gdLst>
                      <a:gd name="T0" fmla="*/ 1 w 308"/>
                      <a:gd name="T1" fmla="*/ 0 h 245"/>
                      <a:gd name="T2" fmla="*/ 1 w 308"/>
                      <a:gd name="T3" fmla="*/ 0 h 245"/>
                      <a:gd name="T4" fmla="*/ 1 w 308"/>
                      <a:gd name="T5" fmla="*/ 0 h 245"/>
                      <a:gd name="T6" fmla="*/ 1 w 308"/>
                      <a:gd name="T7" fmla="*/ 0 h 245"/>
                      <a:gd name="T8" fmla="*/ 1 w 308"/>
                      <a:gd name="T9" fmla="*/ 0 h 245"/>
                      <a:gd name="T10" fmla="*/ 1 w 308"/>
                      <a:gd name="T11" fmla="*/ 0 h 245"/>
                      <a:gd name="T12" fmla="*/ 0 w 308"/>
                      <a:gd name="T13" fmla="*/ 0 h 245"/>
                      <a:gd name="T14" fmla="*/ 0 w 308"/>
                      <a:gd name="T15" fmla="*/ 0 h 245"/>
                      <a:gd name="T16" fmla="*/ 1 w 308"/>
                      <a:gd name="T17" fmla="*/ 0 h 245"/>
                      <a:gd name="T18" fmla="*/ 1 w 308"/>
                      <a:gd name="T19" fmla="*/ 0 h 245"/>
                      <a:gd name="T20" fmla="*/ 1 w 308"/>
                      <a:gd name="T21" fmla="*/ 0 h 245"/>
                      <a:gd name="T22" fmla="*/ 1 w 308"/>
                      <a:gd name="T23" fmla="*/ 0 h 245"/>
                      <a:gd name="T24" fmla="*/ 1 w 308"/>
                      <a:gd name="T25" fmla="*/ 0 h 245"/>
                      <a:gd name="T26" fmla="*/ 1 w 308"/>
                      <a:gd name="T27" fmla="*/ 0 h 245"/>
                      <a:gd name="T28" fmla="*/ 1 w 308"/>
                      <a:gd name="T29" fmla="*/ 0 h 245"/>
                      <a:gd name="T30" fmla="*/ 1 w 308"/>
                      <a:gd name="T31" fmla="*/ 0 h 245"/>
                      <a:gd name="T32" fmla="*/ 1 w 308"/>
                      <a:gd name="T33" fmla="*/ 0 h 245"/>
                      <a:gd name="T34" fmla="*/ 1 w 308"/>
                      <a:gd name="T35" fmla="*/ 0 h 245"/>
                      <a:gd name="T36" fmla="*/ 1 w 308"/>
                      <a:gd name="T37" fmla="*/ 0 h 245"/>
                      <a:gd name="T38" fmla="*/ 1 w 308"/>
                      <a:gd name="T39" fmla="*/ 0 h 245"/>
                      <a:gd name="T40" fmla="*/ 1 w 308"/>
                      <a:gd name="T41" fmla="*/ 0 h 245"/>
                      <a:gd name="T42" fmla="*/ 1 w 308"/>
                      <a:gd name="T43" fmla="*/ 0 h 245"/>
                      <a:gd name="T44" fmla="*/ 1 w 308"/>
                      <a:gd name="T45" fmla="*/ 0 h 245"/>
                      <a:gd name="T46" fmla="*/ 1 w 308"/>
                      <a:gd name="T47" fmla="*/ 0 h 245"/>
                      <a:gd name="T48" fmla="*/ 1 w 308"/>
                      <a:gd name="T49" fmla="*/ 0 h 245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08"/>
                      <a:gd name="T76" fmla="*/ 0 h 245"/>
                      <a:gd name="T77" fmla="*/ 308 w 308"/>
                      <a:gd name="T78" fmla="*/ 245 h 245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08" h="245">
                        <a:moveTo>
                          <a:pt x="269" y="12"/>
                        </a:moveTo>
                        <a:lnTo>
                          <a:pt x="212" y="2"/>
                        </a:lnTo>
                        <a:lnTo>
                          <a:pt x="158" y="2"/>
                        </a:lnTo>
                        <a:lnTo>
                          <a:pt x="107" y="0"/>
                        </a:lnTo>
                        <a:lnTo>
                          <a:pt x="61" y="3"/>
                        </a:lnTo>
                        <a:lnTo>
                          <a:pt x="28" y="12"/>
                        </a:lnTo>
                        <a:lnTo>
                          <a:pt x="0" y="26"/>
                        </a:lnTo>
                        <a:lnTo>
                          <a:pt x="0" y="107"/>
                        </a:lnTo>
                        <a:lnTo>
                          <a:pt x="8" y="153"/>
                        </a:lnTo>
                        <a:lnTo>
                          <a:pt x="22" y="185"/>
                        </a:lnTo>
                        <a:lnTo>
                          <a:pt x="39" y="207"/>
                        </a:lnTo>
                        <a:lnTo>
                          <a:pt x="57" y="220"/>
                        </a:lnTo>
                        <a:lnTo>
                          <a:pt x="80" y="232"/>
                        </a:lnTo>
                        <a:lnTo>
                          <a:pt x="102" y="239"/>
                        </a:lnTo>
                        <a:lnTo>
                          <a:pt x="128" y="242"/>
                        </a:lnTo>
                        <a:lnTo>
                          <a:pt x="157" y="245"/>
                        </a:lnTo>
                        <a:lnTo>
                          <a:pt x="205" y="242"/>
                        </a:lnTo>
                        <a:lnTo>
                          <a:pt x="235" y="235"/>
                        </a:lnTo>
                        <a:lnTo>
                          <a:pt x="262" y="226"/>
                        </a:lnTo>
                        <a:lnTo>
                          <a:pt x="283" y="200"/>
                        </a:lnTo>
                        <a:lnTo>
                          <a:pt x="297" y="168"/>
                        </a:lnTo>
                        <a:lnTo>
                          <a:pt x="308" y="134"/>
                        </a:lnTo>
                        <a:lnTo>
                          <a:pt x="308" y="87"/>
                        </a:lnTo>
                        <a:lnTo>
                          <a:pt x="308" y="42"/>
                        </a:lnTo>
                        <a:lnTo>
                          <a:pt x="269" y="12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54" name="Freeform 41"/>
                  <p:cNvSpPr/>
                  <p:nvPr/>
                </p:nvSpPr>
                <p:spPr bwMode="auto">
                  <a:xfrm>
                    <a:off x="2911" y="1958"/>
                    <a:ext cx="22" cy="16"/>
                  </a:xfrm>
                  <a:custGeom>
                    <a:avLst/>
                    <a:gdLst>
                      <a:gd name="T0" fmla="*/ 0 w 45"/>
                      <a:gd name="T1" fmla="*/ 0 h 33"/>
                      <a:gd name="T2" fmla="*/ 0 w 45"/>
                      <a:gd name="T3" fmla="*/ 0 h 33"/>
                      <a:gd name="T4" fmla="*/ 0 w 45"/>
                      <a:gd name="T5" fmla="*/ 0 h 33"/>
                      <a:gd name="T6" fmla="*/ 0 w 45"/>
                      <a:gd name="T7" fmla="*/ 0 h 33"/>
                      <a:gd name="T8" fmla="*/ 0 w 45"/>
                      <a:gd name="T9" fmla="*/ 0 h 33"/>
                      <a:gd name="T10" fmla="*/ 0 w 45"/>
                      <a:gd name="T11" fmla="*/ 0 h 33"/>
                      <a:gd name="T12" fmla="*/ 0 w 45"/>
                      <a:gd name="T13" fmla="*/ 0 h 33"/>
                      <a:gd name="T14" fmla="*/ 0 w 45"/>
                      <a:gd name="T15" fmla="*/ 0 h 33"/>
                      <a:gd name="T16" fmla="*/ 0 w 45"/>
                      <a:gd name="T17" fmla="*/ 0 h 33"/>
                      <a:gd name="T18" fmla="*/ 0 w 45"/>
                      <a:gd name="T19" fmla="*/ 0 h 33"/>
                      <a:gd name="T20" fmla="*/ 0 w 45"/>
                      <a:gd name="T21" fmla="*/ 0 h 3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5"/>
                      <a:gd name="T34" fmla="*/ 0 h 33"/>
                      <a:gd name="T35" fmla="*/ 45 w 45"/>
                      <a:gd name="T36" fmla="*/ 33 h 33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5" h="33">
                        <a:moveTo>
                          <a:pt x="0" y="10"/>
                        </a:moveTo>
                        <a:lnTo>
                          <a:pt x="7" y="3"/>
                        </a:lnTo>
                        <a:lnTo>
                          <a:pt x="17" y="0"/>
                        </a:lnTo>
                        <a:lnTo>
                          <a:pt x="31" y="0"/>
                        </a:lnTo>
                        <a:lnTo>
                          <a:pt x="41" y="6"/>
                        </a:lnTo>
                        <a:lnTo>
                          <a:pt x="45" y="31"/>
                        </a:lnTo>
                        <a:lnTo>
                          <a:pt x="34" y="29"/>
                        </a:lnTo>
                        <a:lnTo>
                          <a:pt x="25" y="24"/>
                        </a:lnTo>
                        <a:lnTo>
                          <a:pt x="13" y="29"/>
                        </a:lnTo>
                        <a:lnTo>
                          <a:pt x="2" y="33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55" name="Freeform 42"/>
                  <p:cNvSpPr/>
                  <p:nvPr/>
                </p:nvSpPr>
                <p:spPr bwMode="auto">
                  <a:xfrm>
                    <a:off x="2692" y="1951"/>
                    <a:ext cx="65" cy="26"/>
                  </a:xfrm>
                  <a:custGeom>
                    <a:avLst/>
                    <a:gdLst>
                      <a:gd name="T0" fmla="*/ 1 w 128"/>
                      <a:gd name="T1" fmla="*/ 1 h 52"/>
                      <a:gd name="T2" fmla="*/ 1 w 128"/>
                      <a:gd name="T3" fmla="*/ 1 h 52"/>
                      <a:gd name="T4" fmla="*/ 1 w 128"/>
                      <a:gd name="T5" fmla="*/ 1 h 52"/>
                      <a:gd name="T6" fmla="*/ 0 w 128"/>
                      <a:gd name="T7" fmla="*/ 0 h 52"/>
                      <a:gd name="T8" fmla="*/ 1 w 128"/>
                      <a:gd name="T9" fmla="*/ 1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8"/>
                      <a:gd name="T16" fmla="*/ 0 h 52"/>
                      <a:gd name="T17" fmla="*/ 128 w 128"/>
                      <a:gd name="T18" fmla="*/ 52 h 5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8" h="52">
                        <a:moveTo>
                          <a:pt x="128" y="17"/>
                        </a:moveTo>
                        <a:lnTo>
                          <a:pt x="128" y="52"/>
                        </a:lnTo>
                        <a:lnTo>
                          <a:pt x="14" y="20"/>
                        </a:lnTo>
                        <a:lnTo>
                          <a:pt x="0" y="0"/>
                        </a:lnTo>
                        <a:lnTo>
                          <a:pt x="128" y="17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156" name="Freeform 43"/>
                  <p:cNvSpPr/>
                  <p:nvPr/>
                </p:nvSpPr>
                <p:spPr bwMode="auto">
                  <a:xfrm>
                    <a:off x="3085" y="1950"/>
                    <a:ext cx="38" cy="27"/>
                  </a:xfrm>
                  <a:custGeom>
                    <a:avLst/>
                    <a:gdLst>
                      <a:gd name="T0" fmla="*/ 0 w 74"/>
                      <a:gd name="T1" fmla="*/ 1 h 54"/>
                      <a:gd name="T2" fmla="*/ 0 w 74"/>
                      <a:gd name="T3" fmla="*/ 1 h 54"/>
                      <a:gd name="T4" fmla="*/ 1 w 74"/>
                      <a:gd name="T5" fmla="*/ 1 h 54"/>
                      <a:gd name="T6" fmla="*/ 1 w 74"/>
                      <a:gd name="T7" fmla="*/ 0 h 54"/>
                      <a:gd name="T8" fmla="*/ 0 w 74"/>
                      <a:gd name="T9" fmla="*/ 1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"/>
                      <a:gd name="T16" fmla="*/ 0 h 54"/>
                      <a:gd name="T17" fmla="*/ 74 w 74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" h="54">
                        <a:moveTo>
                          <a:pt x="0" y="29"/>
                        </a:moveTo>
                        <a:lnTo>
                          <a:pt x="0" y="54"/>
                        </a:lnTo>
                        <a:lnTo>
                          <a:pt x="70" y="22"/>
                        </a:lnTo>
                        <a:lnTo>
                          <a:pt x="74" y="0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3146" name="Group 44"/>
                <p:cNvGrpSpPr/>
                <p:nvPr/>
              </p:nvGrpSpPr>
              <p:grpSpPr bwMode="auto">
                <a:xfrm>
                  <a:off x="2803" y="1970"/>
                  <a:ext cx="67" cy="57"/>
                  <a:chOff x="2803" y="1970"/>
                  <a:chExt cx="67" cy="57"/>
                </a:xfrm>
              </p:grpSpPr>
              <p:sp>
                <p:nvSpPr>
                  <p:cNvPr id="133150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2803" y="1970"/>
                    <a:ext cx="67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151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2826" y="1976"/>
                    <a:ext cx="35" cy="36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3147" name="Group 47"/>
                <p:cNvGrpSpPr/>
                <p:nvPr/>
              </p:nvGrpSpPr>
              <p:grpSpPr bwMode="auto">
                <a:xfrm>
                  <a:off x="2975" y="1975"/>
                  <a:ext cx="67" cy="57"/>
                  <a:chOff x="2975" y="1975"/>
                  <a:chExt cx="67" cy="57"/>
                </a:xfrm>
              </p:grpSpPr>
              <p:sp>
                <p:nvSpPr>
                  <p:cNvPr id="133148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2975" y="1975"/>
                    <a:ext cx="67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149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2998" y="1982"/>
                    <a:ext cx="35" cy="35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Line 2"/>
          <p:cNvSpPr>
            <a:spLocks noChangeShapeType="1"/>
          </p:cNvSpPr>
          <p:nvPr/>
        </p:nvSpPr>
        <p:spPr bwMode="auto">
          <a:xfrm>
            <a:off x="2667000" y="2076450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2" name="Line 3"/>
          <p:cNvSpPr>
            <a:spLocks noChangeShapeType="1"/>
          </p:cNvSpPr>
          <p:nvPr/>
        </p:nvSpPr>
        <p:spPr bwMode="auto">
          <a:xfrm>
            <a:off x="2667000" y="2076450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3" name="Line 4"/>
          <p:cNvSpPr>
            <a:spLocks noChangeShapeType="1"/>
          </p:cNvSpPr>
          <p:nvPr/>
        </p:nvSpPr>
        <p:spPr bwMode="auto">
          <a:xfrm>
            <a:off x="3276600" y="2076450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4" name="Rectangle 5"/>
          <p:cNvSpPr>
            <a:spLocks noChangeArrowheads="1"/>
          </p:cNvSpPr>
          <p:nvPr/>
        </p:nvSpPr>
        <p:spPr bwMode="auto">
          <a:xfrm>
            <a:off x="323850" y="822325"/>
            <a:ext cx="8286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独立性是概率论的一个重要概念，第一章中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若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48130" name="Object 6"/>
          <p:cNvGraphicFramePr>
            <a:graphicFrameLocks noChangeAspect="1"/>
          </p:cNvGraphicFramePr>
          <p:nvPr/>
        </p:nvGraphicFramePr>
        <p:xfrm>
          <a:off x="3059113" y="1484313"/>
          <a:ext cx="32305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8" name="Equation" r:id="rId1" imgW="3949700" imgH="584200" progId="Equation.DSMT4">
                  <p:embed/>
                </p:oleObj>
              </mc:Choice>
              <mc:Fallback>
                <p:oleObj name="Equation" r:id="rId1" imgW="3949700" imgH="584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484313"/>
                        <a:ext cx="32305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533400" y="2147888"/>
            <a:ext cx="36814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则称 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、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B 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533400" y="2762250"/>
            <a:ext cx="8324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意义： 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其中一个出现，不</a:t>
            </a:r>
            <a:r>
              <a:rPr kumimoji="1" lang="zh-CN" altLang="en-US" sz="2800" b="1">
                <a:ea typeface="楷体_GB2312" panose="02010609030101010101" pitchFamily="49" charset="-122"/>
              </a:rPr>
              <a:t>影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响另一个出现的概率。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7689" name="Text Box 9"/>
          <p:cNvSpPr txBox="1">
            <a:spLocks noChangeArrowheads="1"/>
          </p:cNvSpPr>
          <p:nvPr/>
        </p:nvSpPr>
        <p:spPr bwMode="auto">
          <a:xfrm>
            <a:off x="611188" y="3387725"/>
            <a:ext cx="76898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 b="1">
                <a:ea typeface="楷体_GB2312" panose="02010609030101010101" pitchFamily="49" charset="-122"/>
              </a:rPr>
              <a:t>二维随机变量中，  其中一个取值对另外一个的</a:t>
            </a:r>
            <a:endParaRPr lang="zh-CN" altLang="en-US" sz="2800" b="1">
              <a:ea typeface="楷体_GB2312" panose="02010609030101010101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>
                <a:ea typeface="楷体_GB2312" panose="02010609030101010101" pitchFamily="49" charset="-122"/>
              </a:rPr>
              <a:t>取值是否有影响？</a:t>
            </a:r>
            <a:endParaRPr lang="zh-CN" altLang="en-US" sz="2800" b="1"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6" name="Line 2"/>
          <p:cNvSpPr>
            <a:spLocks noChangeShapeType="1"/>
          </p:cNvSpPr>
          <p:nvPr/>
        </p:nvSpPr>
        <p:spPr bwMode="auto">
          <a:xfrm>
            <a:off x="2667000" y="1989138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7" name="Line 3"/>
          <p:cNvSpPr>
            <a:spLocks noChangeShapeType="1"/>
          </p:cNvSpPr>
          <p:nvPr/>
        </p:nvSpPr>
        <p:spPr bwMode="auto">
          <a:xfrm>
            <a:off x="2667000" y="1989138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8" name="Line 4"/>
          <p:cNvSpPr>
            <a:spLocks noChangeShapeType="1"/>
          </p:cNvSpPr>
          <p:nvPr/>
        </p:nvSpPr>
        <p:spPr bwMode="auto">
          <a:xfrm>
            <a:off x="3276600" y="1989138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69" name="Line 5"/>
          <p:cNvSpPr>
            <a:spLocks noChangeShapeType="1"/>
          </p:cNvSpPr>
          <p:nvPr/>
        </p:nvSpPr>
        <p:spPr bwMode="auto">
          <a:xfrm>
            <a:off x="2667000" y="2514600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70" name="Rectangle 6"/>
          <p:cNvSpPr>
            <a:spLocks noChangeArrowheads="1"/>
          </p:cNvSpPr>
          <p:nvPr/>
        </p:nvSpPr>
        <p:spPr bwMode="auto">
          <a:xfrm>
            <a:off x="533400" y="1684338"/>
            <a:ext cx="137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均有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49154" name="Object 7"/>
          <p:cNvGraphicFramePr>
            <a:graphicFrameLocks noChangeAspect="1"/>
          </p:cNvGraphicFramePr>
          <p:nvPr/>
        </p:nvGraphicFramePr>
        <p:xfrm>
          <a:off x="4419600" y="1035050"/>
          <a:ext cx="10668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9" name="Equation" r:id="rId1" imgW="508000" imgH="203200" progId="Equation.3">
                  <p:embed/>
                </p:oleObj>
              </mc:Choice>
              <mc:Fallback>
                <p:oleObj name="Equation" r:id="rId1" imgW="5080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035050"/>
                        <a:ext cx="10668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Object 8"/>
          <p:cNvGraphicFramePr>
            <a:graphicFrameLocks noChangeAspect="1"/>
          </p:cNvGraphicFramePr>
          <p:nvPr/>
        </p:nvGraphicFramePr>
        <p:xfrm>
          <a:off x="7620000" y="1060450"/>
          <a:ext cx="6921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0" name="" r:id="rId3" imgW="292100" imgH="152400" progId="Equation.3">
                  <p:embed/>
                </p:oleObj>
              </mc:Choice>
              <mc:Fallback>
                <p:oleObj name="" r:id="rId3" imgW="292100" imgH="15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060450"/>
                        <a:ext cx="6921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9"/>
          <p:cNvGraphicFramePr>
            <a:graphicFrameLocks noChangeAspect="1"/>
          </p:cNvGraphicFramePr>
          <p:nvPr/>
        </p:nvGraphicFramePr>
        <p:xfrm>
          <a:off x="1828800" y="1727200"/>
          <a:ext cx="64770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1" name="Equation" r:id="rId5" imgW="8559800" imgH="533400" progId="Equation.DSMT4">
                  <p:embed/>
                </p:oleObj>
              </mc:Choice>
              <mc:Fallback>
                <p:oleObj name="Equation" r:id="rId5" imgW="8559800" imgH="533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727200"/>
                        <a:ext cx="64770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Object 10"/>
          <p:cNvGraphicFramePr>
            <a:graphicFrameLocks noChangeAspect="1"/>
          </p:cNvGraphicFramePr>
          <p:nvPr/>
        </p:nvGraphicFramePr>
        <p:xfrm>
          <a:off x="3873500" y="2446338"/>
          <a:ext cx="10239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2" name="Equation" r:id="rId7" imgW="1117600" imgH="508000" progId="Equation.DSMT4">
                  <p:embed/>
                </p:oleObj>
              </mc:Choice>
              <mc:Fallback>
                <p:oleObj name="Equation" r:id="rId7" imgW="1117600" imgH="508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2446338"/>
                        <a:ext cx="1023938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71" name="Rectangle 11"/>
          <p:cNvSpPr>
            <a:spLocks noChangeArrowheads="1"/>
          </p:cNvSpPr>
          <p:nvPr/>
        </p:nvSpPr>
        <p:spPr bwMode="auto">
          <a:xfrm>
            <a:off x="1893888" y="222250"/>
            <a:ext cx="548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一、两个随机变量的独立性</a:t>
            </a:r>
            <a:endParaRPr kumimoji="1" lang="zh-CN" altLang="en-US" sz="3200" b="1">
              <a:solidFill>
                <a:srgbClr val="3333FF"/>
              </a:solidFill>
              <a:latin typeface="Times New Roman" panose="02020603050405020304" pitchFamily="18" charset="0"/>
              <a:ea typeface="黑体" panose="02010600030101010101" pitchFamily="49" charset="-122"/>
            </a:endParaRPr>
          </a:p>
        </p:txBody>
      </p:sp>
      <p:sp>
        <p:nvSpPr>
          <p:cNvPr id="49172" name="Text Box 12"/>
          <p:cNvSpPr txBox="1">
            <a:spLocks noChangeArrowheads="1"/>
          </p:cNvSpPr>
          <p:nvPr/>
        </p:nvSpPr>
        <p:spPr bwMode="auto">
          <a:xfrm>
            <a:off x="611188" y="981075"/>
            <a:ext cx="3921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定义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若二维随机变量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9173" name="Text Box 13"/>
          <p:cNvSpPr txBox="1">
            <a:spLocks noChangeArrowheads="1"/>
          </p:cNvSpPr>
          <p:nvPr/>
        </p:nvSpPr>
        <p:spPr bwMode="auto">
          <a:xfrm>
            <a:off x="5410200" y="955675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对任意的实数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9174" name="Text Box 14"/>
          <p:cNvSpPr txBox="1">
            <a:spLocks noChangeArrowheads="1"/>
          </p:cNvSpPr>
          <p:nvPr/>
        </p:nvSpPr>
        <p:spPr bwMode="auto">
          <a:xfrm>
            <a:off x="533400" y="2384425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成立，则称随机变量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9175" name="Text Box 15"/>
          <p:cNvSpPr txBox="1">
            <a:spLocks noChangeArrowheads="1"/>
          </p:cNvSpPr>
          <p:nvPr/>
        </p:nvSpPr>
        <p:spPr bwMode="auto">
          <a:xfrm>
            <a:off x="4800600" y="2384425"/>
            <a:ext cx="2495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是相互独立的</a:t>
            </a:r>
            <a:r>
              <a:rPr kumimoji="1" lang="en-US" altLang="zh-CN" sz="2800" b="1">
                <a:solidFill>
                  <a:srgbClr val="FF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8720" name="Text Box 16"/>
          <p:cNvSpPr txBox="1">
            <a:spLocks noChangeArrowheads="1"/>
          </p:cNvSpPr>
          <p:nvPr/>
        </p:nvSpPr>
        <p:spPr bwMode="auto">
          <a:xfrm>
            <a:off x="974725" y="306863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若记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28721" name="Object 17"/>
          <p:cNvGraphicFramePr>
            <a:graphicFrameLocks noChangeAspect="1"/>
          </p:cNvGraphicFramePr>
          <p:nvPr/>
        </p:nvGraphicFramePr>
        <p:xfrm>
          <a:off x="1954213" y="3048000"/>
          <a:ext cx="376078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3" name="Equation" r:id="rId9" imgW="2095500" imgH="292100" progId="Equation.DSMT4">
                  <p:embed/>
                </p:oleObj>
              </mc:Choice>
              <mc:Fallback>
                <p:oleObj name="Equation" r:id="rId9" imgW="2095500" imgH="2921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213" y="3048000"/>
                        <a:ext cx="3760787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722" name="Text Box 18"/>
          <p:cNvSpPr txBox="1">
            <a:spLocks noChangeArrowheads="1"/>
          </p:cNvSpPr>
          <p:nvPr/>
        </p:nvSpPr>
        <p:spPr bwMode="auto">
          <a:xfrm>
            <a:off x="1011238" y="3787775"/>
            <a:ext cx="4718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                                      成立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28723" name="Object 19"/>
          <p:cNvGraphicFramePr>
            <a:graphicFrameLocks noChangeAspect="1"/>
          </p:cNvGraphicFramePr>
          <p:nvPr/>
        </p:nvGraphicFramePr>
        <p:xfrm>
          <a:off x="1490663" y="3797300"/>
          <a:ext cx="329723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4" name="Equation" r:id="rId11" imgW="1854200" imgH="279400" progId="Equation.DSMT4">
                  <p:embed/>
                </p:oleObj>
              </mc:Choice>
              <mc:Fallback>
                <p:oleObj name="Equation" r:id="rId11" imgW="1854200" imgH="2794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3797300"/>
                        <a:ext cx="3297237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6"/>
          <p:cNvGrpSpPr/>
          <p:nvPr/>
        </p:nvGrpSpPr>
        <p:grpSpPr bwMode="auto">
          <a:xfrm>
            <a:off x="214313" y="4437063"/>
            <a:ext cx="8643937" cy="1795462"/>
            <a:chOff x="135" y="2795"/>
            <a:chExt cx="5445" cy="1131"/>
          </a:xfrm>
        </p:grpSpPr>
        <p:sp>
          <p:nvSpPr>
            <p:cNvPr id="49179" name="Line 3"/>
            <p:cNvSpPr>
              <a:spLocks noChangeShapeType="1"/>
            </p:cNvSpPr>
            <p:nvPr/>
          </p:nvSpPr>
          <p:spPr bwMode="auto">
            <a:xfrm>
              <a:off x="1680" y="3850"/>
              <a:ext cx="38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0" name="Line 4"/>
            <p:cNvSpPr>
              <a:spLocks noChangeShapeType="1"/>
            </p:cNvSpPr>
            <p:nvPr/>
          </p:nvSpPr>
          <p:spPr bwMode="auto">
            <a:xfrm>
              <a:off x="2064" y="3850"/>
              <a:ext cx="18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1" name="Rectangle 6"/>
            <p:cNvSpPr>
              <a:spLocks noChangeArrowheads="1"/>
            </p:cNvSpPr>
            <p:nvPr/>
          </p:nvSpPr>
          <p:spPr bwMode="auto">
            <a:xfrm>
              <a:off x="135" y="3563"/>
              <a:ext cx="19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2667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1"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价于对任意实数</a:t>
              </a:r>
              <a:endPara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49160" name="Object 23"/>
            <p:cNvGraphicFramePr>
              <a:graphicFrameLocks noChangeAspect="1"/>
            </p:cNvGraphicFramePr>
            <p:nvPr/>
          </p:nvGraphicFramePr>
          <p:xfrm>
            <a:off x="798" y="3208"/>
            <a:ext cx="786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95" name="" r:id="rId13" imgW="609600" imgH="203200" progId="Equation.3">
                    <p:embed/>
                  </p:oleObj>
                </mc:Choice>
                <mc:Fallback>
                  <p:oleObj name="" r:id="rId13" imgW="609600" imgH="2032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8" y="3208"/>
                          <a:ext cx="786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1" name="Object 24"/>
            <p:cNvGraphicFramePr>
              <a:graphicFrameLocks noChangeAspect="1"/>
            </p:cNvGraphicFramePr>
            <p:nvPr/>
          </p:nvGraphicFramePr>
          <p:xfrm>
            <a:off x="1872" y="3179"/>
            <a:ext cx="1344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96" name="" r:id="rId15" imgW="1092200" imgH="228600" progId="Equation.3">
                    <p:embed/>
                  </p:oleObj>
                </mc:Choice>
                <mc:Fallback>
                  <p:oleObj name="" r:id="rId15" imgW="1092200" imgH="2286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3179"/>
                          <a:ext cx="1344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2" name="Object 25"/>
            <p:cNvGraphicFramePr>
              <a:graphicFrameLocks noChangeAspect="1"/>
            </p:cNvGraphicFramePr>
            <p:nvPr/>
          </p:nvGraphicFramePr>
          <p:xfrm>
            <a:off x="1959" y="3628"/>
            <a:ext cx="436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97" name="" r:id="rId17" imgW="292100" imgH="152400" progId="Equation.3">
                    <p:embed/>
                  </p:oleObj>
                </mc:Choice>
                <mc:Fallback>
                  <p:oleObj name="" r:id="rId17" imgW="292100" imgH="1524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" y="3628"/>
                          <a:ext cx="436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3" name="Object 26"/>
            <p:cNvGraphicFramePr>
              <a:graphicFrameLocks noChangeAspect="1"/>
            </p:cNvGraphicFramePr>
            <p:nvPr/>
          </p:nvGraphicFramePr>
          <p:xfrm>
            <a:off x="2773" y="3591"/>
            <a:ext cx="220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98" name="Equation" r:id="rId19" imgW="1854200" imgH="228600" progId="Equation.3">
                    <p:embed/>
                  </p:oleObj>
                </mc:Choice>
                <mc:Fallback>
                  <p:oleObj name="Equation" r:id="rId19" imgW="1854200" imgH="2286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3" y="3591"/>
                          <a:ext cx="220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2" name="Text Box 11"/>
            <p:cNvSpPr txBox="1">
              <a:spLocks noChangeArrowheads="1"/>
            </p:cNvSpPr>
            <p:nvPr/>
          </p:nvSpPr>
          <p:spPr bwMode="auto">
            <a:xfrm>
              <a:off x="576" y="2795"/>
              <a:ext cx="12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设随机变量</a:t>
              </a:r>
              <a:endPara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49183" name="Text Box 12"/>
            <p:cNvSpPr txBox="1">
              <a:spLocks noChangeArrowheads="1"/>
            </p:cNvSpPr>
            <p:nvPr/>
          </p:nvSpPr>
          <p:spPr bwMode="auto">
            <a:xfrm>
              <a:off x="2400" y="2795"/>
              <a:ext cx="31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的分布函数和边缘分布函数分</a:t>
              </a:r>
              <a:endPara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49184" name="Text Box 13"/>
            <p:cNvSpPr txBox="1">
              <a:spLocks noChangeArrowheads="1"/>
            </p:cNvSpPr>
            <p:nvPr/>
          </p:nvSpPr>
          <p:spPr bwMode="auto">
            <a:xfrm>
              <a:off x="288" y="3179"/>
              <a:ext cx="5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别为</a:t>
              </a:r>
              <a:endPara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49185" name="Text Box 14"/>
            <p:cNvSpPr txBox="1">
              <a:spLocks noChangeArrowheads="1"/>
            </p:cNvSpPr>
            <p:nvPr/>
          </p:nvSpPr>
          <p:spPr bwMode="auto">
            <a:xfrm>
              <a:off x="1575" y="3179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和</a:t>
              </a:r>
              <a:endPara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49186" name="Text Box 15"/>
            <p:cNvSpPr txBox="1">
              <a:spLocks noChangeArrowheads="1"/>
            </p:cNvSpPr>
            <p:nvPr/>
          </p:nvSpPr>
          <p:spPr bwMode="auto">
            <a:xfrm>
              <a:off x="2339" y="3572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有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49164" name="Object 22"/>
            <p:cNvGraphicFramePr>
              <a:graphicFrameLocks noChangeAspect="1"/>
            </p:cNvGraphicFramePr>
            <p:nvPr/>
          </p:nvGraphicFramePr>
          <p:xfrm>
            <a:off x="1776" y="2835"/>
            <a:ext cx="672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99" name="Equation" r:id="rId21" imgW="508000" imgH="203200" progId="Equation.3">
                    <p:embed/>
                  </p:oleObj>
                </mc:Choice>
                <mc:Fallback>
                  <p:oleObj name="Equation" r:id="rId21" imgW="508000" imgH="2032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835"/>
                          <a:ext cx="672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5" name="Object 13"/>
            <p:cNvGraphicFramePr>
              <a:graphicFrameLocks noChangeAspect="1"/>
            </p:cNvGraphicFramePr>
            <p:nvPr/>
          </p:nvGraphicFramePr>
          <p:xfrm>
            <a:off x="3696" y="3226"/>
            <a:ext cx="645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0" name="Equation" r:id="rId23" imgW="1117600" imgH="508000" progId="Equation.DSMT4">
                    <p:embed/>
                  </p:oleObj>
                </mc:Choice>
                <mc:Fallback>
                  <p:oleObj name="Equation" r:id="rId23" imgW="1117600" imgH="5080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226"/>
                          <a:ext cx="645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87" name="Text Box 24"/>
            <p:cNvSpPr txBox="1">
              <a:spLocks noChangeArrowheads="1"/>
            </p:cNvSpPr>
            <p:nvPr/>
          </p:nvSpPr>
          <p:spPr bwMode="auto">
            <a:xfrm>
              <a:off x="3168" y="3187"/>
              <a:ext cx="5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，则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49188" name="Text Box 25"/>
            <p:cNvSpPr txBox="1">
              <a:spLocks noChangeArrowheads="1"/>
            </p:cNvSpPr>
            <p:nvPr/>
          </p:nvSpPr>
          <p:spPr bwMode="auto">
            <a:xfrm>
              <a:off x="4272" y="3187"/>
              <a:ext cx="12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相互独立等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8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8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20" grpId="0" autoUpdateAnimBg="0" build="p"/>
      <p:bldP spid="328722" grpId="0" autoUpdateAnimBg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971550" y="1077913"/>
            <a:ext cx="6610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latin typeface="Times New Roman" panose="02020603050405020304" pitchFamily="18" charset="0"/>
              </a:rPr>
              <a:t>§3.1   </a:t>
            </a:r>
            <a:r>
              <a:rPr kumimoji="1" lang="zh-CN" altLang="en-US" sz="3600" b="1">
                <a:latin typeface="黑体" panose="02010600030101010101" pitchFamily="49" charset="-122"/>
                <a:ea typeface="黑体" panose="02010600030101010101" pitchFamily="49" charset="-122"/>
              </a:rPr>
              <a:t>二维随机变量 </a:t>
            </a:r>
            <a:endParaRPr kumimoji="1" lang="zh-CN" altLang="en-US" sz="3600" b="1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grpSp>
        <p:nvGrpSpPr>
          <p:cNvPr id="128003" name="Group 3"/>
          <p:cNvGrpSpPr/>
          <p:nvPr/>
        </p:nvGrpSpPr>
        <p:grpSpPr bwMode="auto">
          <a:xfrm>
            <a:off x="5867400" y="4221163"/>
            <a:ext cx="2514600" cy="1676400"/>
            <a:chOff x="2304" y="1296"/>
            <a:chExt cx="2496" cy="1776"/>
          </a:xfrm>
        </p:grpSpPr>
        <p:sp>
          <p:nvSpPr>
            <p:cNvPr id="128005" name="Freeform 4"/>
            <p:cNvSpPr/>
            <p:nvPr/>
          </p:nvSpPr>
          <p:spPr bwMode="auto">
            <a:xfrm>
              <a:off x="3312" y="1824"/>
              <a:ext cx="1104" cy="768"/>
            </a:xfrm>
            <a:custGeom>
              <a:avLst/>
              <a:gdLst>
                <a:gd name="T0" fmla="*/ 0 w 1104"/>
                <a:gd name="T1" fmla="*/ 768 h 768"/>
                <a:gd name="T2" fmla="*/ 1104 w 1104"/>
                <a:gd name="T3" fmla="*/ 768 h 768"/>
                <a:gd name="T4" fmla="*/ 1104 w 1104"/>
                <a:gd name="T5" fmla="*/ 384 h 768"/>
                <a:gd name="T6" fmla="*/ 1008 w 1104"/>
                <a:gd name="T7" fmla="*/ 192 h 768"/>
                <a:gd name="T8" fmla="*/ 816 w 1104"/>
                <a:gd name="T9" fmla="*/ 48 h 768"/>
                <a:gd name="T10" fmla="*/ 432 w 1104"/>
                <a:gd name="T11" fmla="*/ 0 h 768"/>
                <a:gd name="T12" fmla="*/ 240 w 1104"/>
                <a:gd name="T13" fmla="*/ 48 h 768"/>
                <a:gd name="T14" fmla="*/ 48 w 1104"/>
                <a:gd name="T15" fmla="*/ 240 h 768"/>
                <a:gd name="T16" fmla="*/ 0 w 1104"/>
                <a:gd name="T17" fmla="*/ 384 h 768"/>
                <a:gd name="T18" fmla="*/ 0 w 1104"/>
                <a:gd name="T19" fmla="*/ 768 h 7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04"/>
                <a:gd name="T31" fmla="*/ 0 h 768"/>
                <a:gd name="T32" fmla="*/ 1104 w 1104"/>
                <a:gd name="T33" fmla="*/ 768 h 7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04" h="768">
                  <a:moveTo>
                    <a:pt x="0" y="768"/>
                  </a:moveTo>
                  <a:lnTo>
                    <a:pt x="1104" y="768"/>
                  </a:lnTo>
                  <a:lnTo>
                    <a:pt x="1104" y="384"/>
                  </a:lnTo>
                  <a:lnTo>
                    <a:pt x="1008" y="192"/>
                  </a:lnTo>
                  <a:lnTo>
                    <a:pt x="816" y="48"/>
                  </a:lnTo>
                  <a:lnTo>
                    <a:pt x="432" y="0"/>
                  </a:lnTo>
                  <a:lnTo>
                    <a:pt x="240" y="48"/>
                  </a:lnTo>
                  <a:lnTo>
                    <a:pt x="48" y="240"/>
                  </a:lnTo>
                  <a:lnTo>
                    <a:pt x="0" y="384"/>
                  </a:lnTo>
                  <a:lnTo>
                    <a:pt x="0" y="768"/>
                  </a:lnTo>
                  <a:close/>
                </a:path>
              </a:pathLst>
            </a:custGeom>
            <a:solidFill>
              <a:srgbClr val="9999FF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8006" name="Group 5"/>
            <p:cNvGrpSpPr/>
            <p:nvPr/>
          </p:nvGrpSpPr>
          <p:grpSpPr bwMode="auto">
            <a:xfrm>
              <a:off x="2304" y="2592"/>
              <a:ext cx="2496" cy="480"/>
              <a:chOff x="1303" y="2760"/>
              <a:chExt cx="2573" cy="595"/>
            </a:xfrm>
          </p:grpSpPr>
          <p:sp>
            <p:nvSpPr>
              <p:cNvPr id="128048" name="Freeform 6"/>
              <p:cNvSpPr/>
              <p:nvPr/>
            </p:nvSpPr>
            <p:spPr bwMode="auto">
              <a:xfrm>
                <a:off x="1303" y="2760"/>
                <a:ext cx="2573" cy="481"/>
              </a:xfrm>
              <a:custGeom>
                <a:avLst/>
                <a:gdLst>
                  <a:gd name="T0" fmla="*/ 1 w 5145"/>
                  <a:gd name="T1" fmla="*/ 0 h 963"/>
                  <a:gd name="T2" fmla="*/ 1 w 5145"/>
                  <a:gd name="T3" fmla="*/ 0 h 963"/>
                  <a:gd name="T4" fmla="*/ 1 w 5145"/>
                  <a:gd name="T5" fmla="*/ 0 h 963"/>
                  <a:gd name="T6" fmla="*/ 0 w 5145"/>
                  <a:gd name="T7" fmla="*/ 0 h 963"/>
                  <a:gd name="T8" fmla="*/ 1 w 5145"/>
                  <a:gd name="T9" fmla="*/ 0 h 9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145"/>
                  <a:gd name="T16" fmla="*/ 0 h 963"/>
                  <a:gd name="T17" fmla="*/ 5145 w 5145"/>
                  <a:gd name="T18" fmla="*/ 963 h 9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145" h="963">
                    <a:moveTo>
                      <a:pt x="1570" y="0"/>
                    </a:moveTo>
                    <a:lnTo>
                      <a:pt x="5145" y="0"/>
                    </a:lnTo>
                    <a:lnTo>
                      <a:pt x="4182" y="963"/>
                    </a:lnTo>
                    <a:lnTo>
                      <a:pt x="0" y="963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C06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49" name="Rectangle 7"/>
              <p:cNvSpPr>
                <a:spLocks noChangeArrowheads="1"/>
              </p:cNvSpPr>
              <p:nvPr/>
            </p:nvSpPr>
            <p:spPr bwMode="auto">
              <a:xfrm>
                <a:off x="1305" y="3243"/>
                <a:ext cx="2088" cy="110"/>
              </a:xfrm>
              <a:prstGeom prst="rect">
                <a:avLst/>
              </a:prstGeom>
              <a:solidFill>
                <a:srgbClr val="804000"/>
              </a:solidFill>
              <a:ln w="7938">
                <a:solidFill>
                  <a:srgbClr val="000000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kumimoji="1" lang="zh-CN" altLang="zh-CN" sz="2800" b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8050" name="Freeform 8"/>
              <p:cNvSpPr/>
              <p:nvPr/>
            </p:nvSpPr>
            <p:spPr bwMode="auto">
              <a:xfrm>
                <a:off x="3394" y="2760"/>
                <a:ext cx="482" cy="595"/>
              </a:xfrm>
              <a:custGeom>
                <a:avLst/>
                <a:gdLst>
                  <a:gd name="T0" fmla="*/ 1 w 963"/>
                  <a:gd name="T1" fmla="*/ 0 h 1192"/>
                  <a:gd name="T2" fmla="*/ 0 w 963"/>
                  <a:gd name="T3" fmla="*/ 0 h 1192"/>
                  <a:gd name="T4" fmla="*/ 0 w 963"/>
                  <a:gd name="T5" fmla="*/ 0 h 1192"/>
                  <a:gd name="T6" fmla="*/ 1 w 963"/>
                  <a:gd name="T7" fmla="*/ 0 h 1192"/>
                  <a:gd name="T8" fmla="*/ 1 w 963"/>
                  <a:gd name="T9" fmla="*/ 0 h 1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3"/>
                  <a:gd name="T16" fmla="*/ 0 h 1192"/>
                  <a:gd name="T17" fmla="*/ 963 w 963"/>
                  <a:gd name="T18" fmla="*/ 1192 h 1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3" h="1192">
                    <a:moveTo>
                      <a:pt x="963" y="0"/>
                    </a:moveTo>
                    <a:lnTo>
                      <a:pt x="0" y="963"/>
                    </a:lnTo>
                    <a:lnTo>
                      <a:pt x="0" y="1192"/>
                    </a:lnTo>
                    <a:lnTo>
                      <a:pt x="963" y="22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603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8007" name="Group 9"/>
            <p:cNvGrpSpPr/>
            <p:nvPr/>
          </p:nvGrpSpPr>
          <p:grpSpPr bwMode="auto">
            <a:xfrm>
              <a:off x="3584" y="1756"/>
              <a:ext cx="511" cy="1215"/>
              <a:chOff x="2681" y="2067"/>
              <a:chExt cx="449" cy="1006"/>
            </a:xfrm>
          </p:grpSpPr>
          <p:sp>
            <p:nvSpPr>
              <p:cNvPr id="128046" name="Freeform 10"/>
              <p:cNvSpPr/>
              <p:nvPr/>
            </p:nvSpPr>
            <p:spPr bwMode="auto">
              <a:xfrm>
                <a:off x="2681" y="2067"/>
                <a:ext cx="449" cy="404"/>
              </a:xfrm>
              <a:custGeom>
                <a:avLst/>
                <a:gdLst>
                  <a:gd name="T0" fmla="*/ 1 w 896"/>
                  <a:gd name="T1" fmla="*/ 1 h 808"/>
                  <a:gd name="T2" fmla="*/ 0 w 896"/>
                  <a:gd name="T3" fmla="*/ 1 h 808"/>
                  <a:gd name="T4" fmla="*/ 1 w 896"/>
                  <a:gd name="T5" fmla="*/ 1 h 808"/>
                  <a:gd name="T6" fmla="*/ 1 w 896"/>
                  <a:gd name="T7" fmla="*/ 1 h 808"/>
                  <a:gd name="T8" fmla="*/ 1 w 896"/>
                  <a:gd name="T9" fmla="*/ 1 h 808"/>
                  <a:gd name="T10" fmla="*/ 1 w 896"/>
                  <a:gd name="T11" fmla="*/ 1 h 808"/>
                  <a:gd name="T12" fmla="*/ 1 w 896"/>
                  <a:gd name="T13" fmla="*/ 1 h 808"/>
                  <a:gd name="T14" fmla="*/ 1 w 896"/>
                  <a:gd name="T15" fmla="*/ 1 h 808"/>
                  <a:gd name="T16" fmla="*/ 1 w 896"/>
                  <a:gd name="T17" fmla="*/ 1 h 808"/>
                  <a:gd name="T18" fmla="*/ 1 w 896"/>
                  <a:gd name="T19" fmla="*/ 1 h 808"/>
                  <a:gd name="T20" fmla="*/ 1 w 896"/>
                  <a:gd name="T21" fmla="*/ 1 h 808"/>
                  <a:gd name="T22" fmla="*/ 1 w 896"/>
                  <a:gd name="T23" fmla="*/ 1 h 808"/>
                  <a:gd name="T24" fmla="*/ 1 w 896"/>
                  <a:gd name="T25" fmla="*/ 1 h 808"/>
                  <a:gd name="T26" fmla="*/ 1 w 896"/>
                  <a:gd name="T27" fmla="*/ 1 h 808"/>
                  <a:gd name="T28" fmla="*/ 1 w 896"/>
                  <a:gd name="T29" fmla="*/ 1 h 808"/>
                  <a:gd name="T30" fmla="*/ 1 w 896"/>
                  <a:gd name="T31" fmla="*/ 1 h 808"/>
                  <a:gd name="T32" fmla="*/ 1 w 896"/>
                  <a:gd name="T33" fmla="*/ 1 h 808"/>
                  <a:gd name="T34" fmla="*/ 1 w 896"/>
                  <a:gd name="T35" fmla="*/ 1 h 808"/>
                  <a:gd name="T36" fmla="*/ 1 w 896"/>
                  <a:gd name="T37" fmla="*/ 1 h 808"/>
                  <a:gd name="T38" fmla="*/ 1 w 896"/>
                  <a:gd name="T39" fmla="*/ 1 h 808"/>
                  <a:gd name="T40" fmla="*/ 1 w 896"/>
                  <a:gd name="T41" fmla="*/ 0 h 808"/>
                  <a:gd name="T42" fmla="*/ 1 w 896"/>
                  <a:gd name="T43" fmla="*/ 1 h 808"/>
                  <a:gd name="T44" fmla="*/ 1 w 896"/>
                  <a:gd name="T45" fmla="*/ 1 h 808"/>
                  <a:gd name="T46" fmla="*/ 1 w 896"/>
                  <a:gd name="T47" fmla="*/ 1 h 80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896"/>
                  <a:gd name="T73" fmla="*/ 0 h 808"/>
                  <a:gd name="T74" fmla="*/ 896 w 896"/>
                  <a:gd name="T75" fmla="*/ 808 h 80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896" h="808">
                    <a:moveTo>
                      <a:pt x="23" y="161"/>
                    </a:moveTo>
                    <a:lnTo>
                      <a:pt x="0" y="299"/>
                    </a:lnTo>
                    <a:lnTo>
                      <a:pt x="35" y="449"/>
                    </a:lnTo>
                    <a:lnTo>
                      <a:pt x="46" y="541"/>
                    </a:lnTo>
                    <a:lnTo>
                      <a:pt x="52" y="578"/>
                    </a:lnTo>
                    <a:lnTo>
                      <a:pt x="72" y="631"/>
                    </a:lnTo>
                    <a:lnTo>
                      <a:pt x="90" y="677"/>
                    </a:lnTo>
                    <a:lnTo>
                      <a:pt x="133" y="731"/>
                    </a:lnTo>
                    <a:lnTo>
                      <a:pt x="163" y="769"/>
                    </a:lnTo>
                    <a:lnTo>
                      <a:pt x="207" y="805"/>
                    </a:lnTo>
                    <a:lnTo>
                      <a:pt x="391" y="587"/>
                    </a:lnTo>
                    <a:lnTo>
                      <a:pt x="595" y="808"/>
                    </a:lnTo>
                    <a:lnTo>
                      <a:pt x="641" y="765"/>
                    </a:lnTo>
                    <a:lnTo>
                      <a:pt x="680" y="716"/>
                    </a:lnTo>
                    <a:lnTo>
                      <a:pt x="714" y="654"/>
                    </a:lnTo>
                    <a:lnTo>
                      <a:pt x="759" y="587"/>
                    </a:lnTo>
                    <a:lnTo>
                      <a:pt x="827" y="449"/>
                    </a:lnTo>
                    <a:lnTo>
                      <a:pt x="873" y="242"/>
                    </a:lnTo>
                    <a:lnTo>
                      <a:pt x="896" y="138"/>
                    </a:lnTo>
                    <a:lnTo>
                      <a:pt x="747" y="47"/>
                    </a:lnTo>
                    <a:lnTo>
                      <a:pt x="586" y="0"/>
                    </a:lnTo>
                    <a:lnTo>
                      <a:pt x="332" y="13"/>
                    </a:lnTo>
                    <a:lnTo>
                      <a:pt x="149" y="59"/>
                    </a:lnTo>
                    <a:lnTo>
                      <a:pt x="23" y="161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47" name="Freeform 11"/>
              <p:cNvSpPr/>
              <p:nvPr/>
            </p:nvSpPr>
            <p:spPr bwMode="auto">
              <a:xfrm>
                <a:off x="2750" y="2360"/>
                <a:ext cx="276" cy="713"/>
              </a:xfrm>
              <a:custGeom>
                <a:avLst/>
                <a:gdLst>
                  <a:gd name="T0" fmla="*/ 0 w 553"/>
                  <a:gd name="T1" fmla="*/ 0 h 1424"/>
                  <a:gd name="T2" fmla="*/ 0 w 553"/>
                  <a:gd name="T3" fmla="*/ 1 h 1424"/>
                  <a:gd name="T4" fmla="*/ 0 w 553"/>
                  <a:gd name="T5" fmla="*/ 1 h 1424"/>
                  <a:gd name="T6" fmla="*/ 0 w 553"/>
                  <a:gd name="T7" fmla="*/ 1 h 1424"/>
                  <a:gd name="T8" fmla="*/ 0 w 553"/>
                  <a:gd name="T9" fmla="*/ 1 h 1424"/>
                  <a:gd name="T10" fmla="*/ 0 w 553"/>
                  <a:gd name="T11" fmla="*/ 1 h 1424"/>
                  <a:gd name="T12" fmla="*/ 0 w 553"/>
                  <a:gd name="T13" fmla="*/ 1 h 1424"/>
                  <a:gd name="T14" fmla="*/ 0 w 553"/>
                  <a:gd name="T15" fmla="*/ 1 h 1424"/>
                  <a:gd name="T16" fmla="*/ 0 w 553"/>
                  <a:gd name="T17" fmla="*/ 1 h 1424"/>
                  <a:gd name="T18" fmla="*/ 0 w 553"/>
                  <a:gd name="T19" fmla="*/ 1 h 1424"/>
                  <a:gd name="T20" fmla="*/ 0 w 553"/>
                  <a:gd name="T21" fmla="*/ 1 h 1424"/>
                  <a:gd name="T22" fmla="*/ 0 w 553"/>
                  <a:gd name="T23" fmla="*/ 1 h 1424"/>
                  <a:gd name="T24" fmla="*/ 0 w 553"/>
                  <a:gd name="T25" fmla="*/ 1 h 1424"/>
                  <a:gd name="T26" fmla="*/ 0 w 553"/>
                  <a:gd name="T27" fmla="*/ 1 h 1424"/>
                  <a:gd name="T28" fmla="*/ 0 w 553"/>
                  <a:gd name="T29" fmla="*/ 1 h 1424"/>
                  <a:gd name="T30" fmla="*/ 0 w 553"/>
                  <a:gd name="T31" fmla="*/ 0 h 14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53"/>
                  <a:gd name="T49" fmla="*/ 0 h 1424"/>
                  <a:gd name="T50" fmla="*/ 553 w 553"/>
                  <a:gd name="T51" fmla="*/ 1424 h 14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53" h="1424">
                    <a:moveTo>
                      <a:pt x="254" y="0"/>
                    </a:moveTo>
                    <a:lnTo>
                      <a:pt x="121" y="160"/>
                    </a:lnTo>
                    <a:lnTo>
                      <a:pt x="173" y="287"/>
                    </a:lnTo>
                    <a:lnTo>
                      <a:pt x="82" y="460"/>
                    </a:lnTo>
                    <a:lnTo>
                      <a:pt x="25" y="700"/>
                    </a:lnTo>
                    <a:lnTo>
                      <a:pt x="0" y="861"/>
                    </a:lnTo>
                    <a:lnTo>
                      <a:pt x="25" y="1011"/>
                    </a:lnTo>
                    <a:lnTo>
                      <a:pt x="70" y="1194"/>
                    </a:lnTo>
                    <a:lnTo>
                      <a:pt x="288" y="1424"/>
                    </a:lnTo>
                    <a:lnTo>
                      <a:pt x="506" y="1149"/>
                    </a:lnTo>
                    <a:lnTo>
                      <a:pt x="553" y="895"/>
                    </a:lnTo>
                    <a:lnTo>
                      <a:pt x="518" y="654"/>
                    </a:lnTo>
                    <a:lnTo>
                      <a:pt x="460" y="448"/>
                    </a:lnTo>
                    <a:lnTo>
                      <a:pt x="368" y="275"/>
                    </a:lnTo>
                    <a:lnTo>
                      <a:pt x="437" y="195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A000A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8008" name="Group 12"/>
            <p:cNvGrpSpPr/>
            <p:nvPr/>
          </p:nvGrpSpPr>
          <p:grpSpPr bwMode="auto">
            <a:xfrm>
              <a:off x="3072" y="1701"/>
              <a:ext cx="694" cy="978"/>
              <a:chOff x="3072" y="1701"/>
              <a:chExt cx="694" cy="978"/>
            </a:xfrm>
          </p:grpSpPr>
          <p:sp>
            <p:nvSpPr>
              <p:cNvPr id="128043" name="Freeform 13"/>
              <p:cNvSpPr/>
              <p:nvPr/>
            </p:nvSpPr>
            <p:spPr bwMode="auto">
              <a:xfrm flipH="1">
                <a:off x="3371" y="1701"/>
                <a:ext cx="395" cy="526"/>
              </a:xfrm>
              <a:custGeom>
                <a:avLst/>
                <a:gdLst>
                  <a:gd name="T0" fmla="*/ 1 w 693"/>
                  <a:gd name="T1" fmla="*/ 1 h 873"/>
                  <a:gd name="T2" fmla="*/ 1 w 693"/>
                  <a:gd name="T3" fmla="*/ 1 h 873"/>
                  <a:gd name="T4" fmla="*/ 1 w 693"/>
                  <a:gd name="T5" fmla="*/ 0 h 873"/>
                  <a:gd name="T6" fmla="*/ 1 w 693"/>
                  <a:gd name="T7" fmla="*/ 1 h 873"/>
                  <a:gd name="T8" fmla="*/ 1 w 693"/>
                  <a:gd name="T9" fmla="*/ 1 h 873"/>
                  <a:gd name="T10" fmla="*/ 1 w 693"/>
                  <a:gd name="T11" fmla="*/ 1 h 873"/>
                  <a:gd name="T12" fmla="*/ 1 w 693"/>
                  <a:gd name="T13" fmla="*/ 1 h 873"/>
                  <a:gd name="T14" fmla="*/ 1 w 693"/>
                  <a:gd name="T15" fmla="*/ 1 h 873"/>
                  <a:gd name="T16" fmla="*/ 1 w 693"/>
                  <a:gd name="T17" fmla="*/ 1 h 873"/>
                  <a:gd name="T18" fmla="*/ 1 w 693"/>
                  <a:gd name="T19" fmla="*/ 1 h 873"/>
                  <a:gd name="T20" fmla="*/ 1 w 693"/>
                  <a:gd name="T21" fmla="*/ 1 h 873"/>
                  <a:gd name="T22" fmla="*/ 1 w 693"/>
                  <a:gd name="T23" fmla="*/ 1 h 873"/>
                  <a:gd name="T24" fmla="*/ 1 w 693"/>
                  <a:gd name="T25" fmla="*/ 1 h 873"/>
                  <a:gd name="T26" fmla="*/ 1 w 693"/>
                  <a:gd name="T27" fmla="*/ 1 h 873"/>
                  <a:gd name="T28" fmla="*/ 1 w 693"/>
                  <a:gd name="T29" fmla="*/ 1 h 873"/>
                  <a:gd name="T30" fmla="*/ 1 w 693"/>
                  <a:gd name="T31" fmla="*/ 1 h 873"/>
                  <a:gd name="T32" fmla="*/ 1 w 693"/>
                  <a:gd name="T33" fmla="*/ 1 h 873"/>
                  <a:gd name="T34" fmla="*/ 1 w 693"/>
                  <a:gd name="T35" fmla="*/ 1 h 873"/>
                  <a:gd name="T36" fmla="*/ 1 w 693"/>
                  <a:gd name="T37" fmla="*/ 1 h 873"/>
                  <a:gd name="T38" fmla="*/ 1 w 693"/>
                  <a:gd name="T39" fmla="*/ 1 h 873"/>
                  <a:gd name="T40" fmla="*/ 1 w 693"/>
                  <a:gd name="T41" fmla="*/ 1 h 873"/>
                  <a:gd name="T42" fmla="*/ 1 w 693"/>
                  <a:gd name="T43" fmla="*/ 1 h 873"/>
                  <a:gd name="T44" fmla="*/ 0 w 693"/>
                  <a:gd name="T45" fmla="*/ 1 h 873"/>
                  <a:gd name="T46" fmla="*/ 0 w 693"/>
                  <a:gd name="T47" fmla="*/ 1 h 873"/>
                  <a:gd name="T48" fmla="*/ 1 w 693"/>
                  <a:gd name="T49" fmla="*/ 1 h 873"/>
                  <a:gd name="T50" fmla="*/ 1 w 693"/>
                  <a:gd name="T51" fmla="*/ 1 h 873"/>
                  <a:gd name="T52" fmla="*/ 1 w 693"/>
                  <a:gd name="T53" fmla="*/ 1 h 873"/>
                  <a:gd name="T54" fmla="*/ 1 w 693"/>
                  <a:gd name="T55" fmla="*/ 1 h 873"/>
                  <a:gd name="T56" fmla="*/ 1 w 693"/>
                  <a:gd name="T57" fmla="*/ 1 h 873"/>
                  <a:gd name="T58" fmla="*/ 1 w 693"/>
                  <a:gd name="T59" fmla="*/ 1 h 873"/>
                  <a:gd name="T60" fmla="*/ 1 w 693"/>
                  <a:gd name="T61" fmla="*/ 1 h 873"/>
                  <a:gd name="T62" fmla="*/ 1 w 693"/>
                  <a:gd name="T63" fmla="*/ 1 h 873"/>
                  <a:gd name="T64" fmla="*/ 1 w 693"/>
                  <a:gd name="T65" fmla="*/ 1 h 873"/>
                  <a:gd name="T66" fmla="*/ 1 w 693"/>
                  <a:gd name="T67" fmla="*/ 1 h 873"/>
                  <a:gd name="T68" fmla="*/ 1 w 693"/>
                  <a:gd name="T69" fmla="*/ 1 h 873"/>
                  <a:gd name="T70" fmla="*/ 1 w 693"/>
                  <a:gd name="T71" fmla="*/ 1 h 873"/>
                  <a:gd name="T72" fmla="*/ 1 w 693"/>
                  <a:gd name="T73" fmla="*/ 1 h 87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93"/>
                  <a:gd name="T112" fmla="*/ 0 h 873"/>
                  <a:gd name="T113" fmla="*/ 693 w 693"/>
                  <a:gd name="T114" fmla="*/ 873 h 87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93" h="873">
                    <a:moveTo>
                      <a:pt x="331" y="38"/>
                    </a:moveTo>
                    <a:lnTo>
                      <a:pt x="352" y="11"/>
                    </a:lnTo>
                    <a:lnTo>
                      <a:pt x="388" y="0"/>
                    </a:lnTo>
                    <a:lnTo>
                      <a:pt x="411" y="3"/>
                    </a:lnTo>
                    <a:lnTo>
                      <a:pt x="422" y="18"/>
                    </a:lnTo>
                    <a:lnTo>
                      <a:pt x="435" y="51"/>
                    </a:lnTo>
                    <a:lnTo>
                      <a:pt x="439" y="114"/>
                    </a:lnTo>
                    <a:lnTo>
                      <a:pt x="434" y="174"/>
                    </a:lnTo>
                    <a:lnTo>
                      <a:pt x="432" y="212"/>
                    </a:lnTo>
                    <a:lnTo>
                      <a:pt x="444" y="300"/>
                    </a:lnTo>
                    <a:lnTo>
                      <a:pt x="460" y="366"/>
                    </a:lnTo>
                    <a:lnTo>
                      <a:pt x="468" y="389"/>
                    </a:lnTo>
                    <a:lnTo>
                      <a:pt x="489" y="429"/>
                    </a:lnTo>
                    <a:lnTo>
                      <a:pt x="531" y="561"/>
                    </a:lnTo>
                    <a:lnTo>
                      <a:pt x="563" y="597"/>
                    </a:lnTo>
                    <a:lnTo>
                      <a:pt x="617" y="653"/>
                    </a:lnTo>
                    <a:lnTo>
                      <a:pt x="693" y="727"/>
                    </a:lnTo>
                    <a:lnTo>
                      <a:pt x="422" y="873"/>
                    </a:lnTo>
                    <a:lnTo>
                      <a:pt x="259" y="689"/>
                    </a:lnTo>
                    <a:lnTo>
                      <a:pt x="195" y="717"/>
                    </a:lnTo>
                    <a:lnTo>
                      <a:pt x="96" y="736"/>
                    </a:lnTo>
                    <a:lnTo>
                      <a:pt x="31" y="727"/>
                    </a:lnTo>
                    <a:lnTo>
                      <a:pt x="0" y="699"/>
                    </a:lnTo>
                    <a:lnTo>
                      <a:pt x="0" y="671"/>
                    </a:lnTo>
                    <a:lnTo>
                      <a:pt x="18" y="632"/>
                    </a:lnTo>
                    <a:lnTo>
                      <a:pt x="77" y="612"/>
                    </a:lnTo>
                    <a:lnTo>
                      <a:pt x="157" y="595"/>
                    </a:lnTo>
                    <a:lnTo>
                      <a:pt x="214" y="574"/>
                    </a:lnTo>
                    <a:lnTo>
                      <a:pt x="241" y="547"/>
                    </a:lnTo>
                    <a:lnTo>
                      <a:pt x="280" y="508"/>
                    </a:lnTo>
                    <a:lnTo>
                      <a:pt x="303" y="485"/>
                    </a:lnTo>
                    <a:lnTo>
                      <a:pt x="326" y="450"/>
                    </a:lnTo>
                    <a:lnTo>
                      <a:pt x="326" y="378"/>
                    </a:lnTo>
                    <a:lnTo>
                      <a:pt x="319" y="302"/>
                    </a:lnTo>
                    <a:lnTo>
                      <a:pt x="303" y="219"/>
                    </a:lnTo>
                    <a:lnTo>
                      <a:pt x="315" y="101"/>
                    </a:lnTo>
                    <a:lnTo>
                      <a:pt x="331" y="38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44" name="Freeform 14"/>
              <p:cNvSpPr/>
              <p:nvPr/>
            </p:nvSpPr>
            <p:spPr bwMode="auto">
              <a:xfrm flipH="1">
                <a:off x="3072" y="2064"/>
                <a:ext cx="543" cy="615"/>
              </a:xfrm>
              <a:custGeom>
                <a:avLst/>
                <a:gdLst>
                  <a:gd name="T0" fmla="*/ 1 w 954"/>
                  <a:gd name="T1" fmla="*/ 1 h 1017"/>
                  <a:gd name="T2" fmla="*/ 1 w 954"/>
                  <a:gd name="T3" fmla="*/ 1 h 1017"/>
                  <a:gd name="T4" fmla="*/ 1 w 954"/>
                  <a:gd name="T5" fmla="*/ 1 h 1017"/>
                  <a:gd name="T6" fmla="*/ 1 w 954"/>
                  <a:gd name="T7" fmla="*/ 0 h 1017"/>
                  <a:gd name="T8" fmla="*/ 1 w 954"/>
                  <a:gd name="T9" fmla="*/ 1 h 1017"/>
                  <a:gd name="T10" fmla="*/ 1 w 954"/>
                  <a:gd name="T11" fmla="*/ 1 h 1017"/>
                  <a:gd name="T12" fmla="*/ 1 w 954"/>
                  <a:gd name="T13" fmla="*/ 1 h 1017"/>
                  <a:gd name="T14" fmla="*/ 1 w 954"/>
                  <a:gd name="T15" fmla="*/ 1 h 1017"/>
                  <a:gd name="T16" fmla="*/ 1 w 954"/>
                  <a:gd name="T17" fmla="*/ 1 h 1017"/>
                  <a:gd name="T18" fmla="*/ 1 w 954"/>
                  <a:gd name="T19" fmla="*/ 1 h 1017"/>
                  <a:gd name="T20" fmla="*/ 1 w 954"/>
                  <a:gd name="T21" fmla="*/ 1 h 1017"/>
                  <a:gd name="T22" fmla="*/ 1 w 954"/>
                  <a:gd name="T23" fmla="*/ 1 h 1017"/>
                  <a:gd name="T24" fmla="*/ 1 w 954"/>
                  <a:gd name="T25" fmla="*/ 1 h 1017"/>
                  <a:gd name="T26" fmla="*/ 1 w 954"/>
                  <a:gd name="T27" fmla="*/ 1 h 1017"/>
                  <a:gd name="T28" fmla="*/ 1 w 954"/>
                  <a:gd name="T29" fmla="*/ 1 h 1017"/>
                  <a:gd name="T30" fmla="*/ 1 w 954"/>
                  <a:gd name="T31" fmla="*/ 1 h 1017"/>
                  <a:gd name="T32" fmla="*/ 1 w 954"/>
                  <a:gd name="T33" fmla="*/ 1 h 1017"/>
                  <a:gd name="T34" fmla="*/ 1 w 954"/>
                  <a:gd name="T35" fmla="*/ 1 h 1017"/>
                  <a:gd name="T36" fmla="*/ 1 w 954"/>
                  <a:gd name="T37" fmla="*/ 1 h 1017"/>
                  <a:gd name="T38" fmla="*/ 1 w 954"/>
                  <a:gd name="T39" fmla="*/ 1 h 1017"/>
                  <a:gd name="T40" fmla="*/ 1 w 954"/>
                  <a:gd name="T41" fmla="*/ 1 h 1017"/>
                  <a:gd name="T42" fmla="*/ 1 w 954"/>
                  <a:gd name="T43" fmla="*/ 1 h 1017"/>
                  <a:gd name="T44" fmla="*/ 1 w 954"/>
                  <a:gd name="T45" fmla="*/ 1 h 1017"/>
                  <a:gd name="T46" fmla="*/ 1 w 954"/>
                  <a:gd name="T47" fmla="*/ 1 h 1017"/>
                  <a:gd name="T48" fmla="*/ 1 w 954"/>
                  <a:gd name="T49" fmla="*/ 1 h 1017"/>
                  <a:gd name="T50" fmla="*/ 1 w 954"/>
                  <a:gd name="T51" fmla="*/ 1 h 1017"/>
                  <a:gd name="T52" fmla="*/ 1 w 954"/>
                  <a:gd name="T53" fmla="*/ 1 h 1017"/>
                  <a:gd name="T54" fmla="*/ 1 w 954"/>
                  <a:gd name="T55" fmla="*/ 1 h 1017"/>
                  <a:gd name="T56" fmla="*/ 1 w 954"/>
                  <a:gd name="T57" fmla="*/ 1 h 1017"/>
                  <a:gd name="T58" fmla="*/ 1 w 954"/>
                  <a:gd name="T59" fmla="*/ 1 h 1017"/>
                  <a:gd name="T60" fmla="*/ 1 w 954"/>
                  <a:gd name="T61" fmla="*/ 1 h 1017"/>
                  <a:gd name="T62" fmla="*/ 1 w 954"/>
                  <a:gd name="T63" fmla="*/ 1 h 1017"/>
                  <a:gd name="T64" fmla="*/ 0 w 954"/>
                  <a:gd name="T65" fmla="*/ 1 h 1017"/>
                  <a:gd name="T66" fmla="*/ 1 w 954"/>
                  <a:gd name="T67" fmla="*/ 1 h 10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954"/>
                  <a:gd name="T103" fmla="*/ 0 h 1017"/>
                  <a:gd name="T104" fmla="*/ 954 w 954"/>
                  <a:gd name="T105" fmla="*/ 1017 h 101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954" h="1017">
                    <a:moveTo>
                      <a:pt x="65" y="139"/>
                    </a:moveTo>
                    <a:lnTo>
                      <a:pt x="215" y="107"/>
                    </a:lnTo>
                    <a:lnTo>
                      <a:pt x="289" y="53"/>
                    </a:lnTo>
                    <a:lnTo>
                      <a:pt x="343" y="0"/>
                    </a:lnTo>
                    <a:lnTo>
                      <a:pt x="470" y="118"/>
                    </a:lnTo>
                    <a:lnTo>
                      <a:pt x="621" y="257"/>
                    </a:lnTo>
                    <a:lnTo>
                      <a:pt x="749" y="384"/>
                    </a:lnTo>
                    <a:lnTo>
                      <a:pt x="795" y="441"/>
                    </a:lnTo>
                    <a:lnTo>
                      <a:pt x="825" y="483"/>
                    </a:lnTo>
                    <a:lnTo>
                      <a:pt x="865" y="534"/>
                    </a:lnTo>
                    <a:lnTo>
                      <a:pt x="902" y="598"/>
                    </a:lnTo>
                    <a:lnTo>
                      <a:pt x="922" y="648"/>
                    </a:lnTo>
                    <a:lnTo>
                      <a:pt x="941" y="704"/>
                    </a:lnTo>
                    <a:lnTo>
                      <a:pt x="954" y="802"/>
                    </a:lnTo>
                    <a:lnTo>
                      <a:pt x="944" y="858"/>
                    </a:lnTo>
                    <a:lnTo>
                      <a:pt x="922" y="910"/>
                    </a:lnTo>
                    <a:lnTo>
                      <a:pt x="860" y="954"/>
                    </a:lnTo>
                    <a:lnTo>
                      <a:pt x="804" y="984"/>
                    </a:lnTo>
                    <a:lnTo>
                      <a:pt x="726" y="1004"/>
                    </a:lnTo>
                    <a:lnTo>
                      <a:pt x="664" y="1017"/>
                    </a:lnTo>
                    <a:lnTo>
                      <a:pt x="603" y="1011"/>
                    </a:lnTo>
                    <a:lnTo>
                      <a:pt x="557" y="1007"/>
                    </a:lnTo>
                    <a:lnTo>
                      <a:pt x="508" y="996"/>
                    </a:lnTo>
                    <a:lnTo>
                      <a:pt x="461" y="974"/>
                    </a:lnTo>
                    <a:lnTo>
                      <a:pt x="411" y="944"/>
                    </a:lnTo>
                    <a:lnTo>
                      <a:pt x="375" y="910"/>
                    </a:lnTo>
                    <a:lnTo>
                      <a:pt x="335" y="851"/>
                    </a:lnTo>
                    <a:lnTo>
                      <a:pt x="311" y="813"/>
                    </a:lnTo>
                    <a:lnTo>
                      <a:pt x="252" y="688"/>
                    </a:lnTo>
                    <a:lnTo>
                      <a:pt x="182" y="524"/>
                    </a:lnTo>
                    <a:lnTo>
                      <a:pt x="129" y="396"/>
                    </a:lnTo>
                    <a:lnTo>
                      <a:pt x="43" y="245"/>
                    </a:lnTo>
                    <a:lnTo>
                      <a:pt x="0" y="159"/>
                    </a:lnTo>
                    <a:lnTo>
                      <a:pt x="65" y="139"/>
                    </a:lnTo>
                    <a:close/>
                  </a:path>
                </a:pathLst>
              </a:custGeom>
              <a:solidFill>
                <a:srgbClr val="9999FF"/>
              </a:solidFill>
              <a:ln w="8001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45" name="Freeform 15"/>
              <p:cNvSpPr/>
              <p:nvPr/>
            </p:nvSpPr>
            <p:spPr bwMode="auto">
              <a:xfrm flipH="1">
                <a:off x="3292" y="2050"/>
                <a:ext cx="331" cy="293"/>
              </a:xfrm>
              <a:custGeom>
                <a:avLst/>
                <a:gdLst>
                  <a:gd name="T0" fmla="*/ 0 w 581"/>
                  <a:gd name="T1" fmla="*/ 1 h 486"/>
                  <a:gd name="T2" fmla="*/ 1 w 581"/>
                  <a:gd name="T3" fmla="*/ 1 h 486"/>
                  <a:gd name="T4" fmla="*/ 1 w 581"/>
                  <a:gd name="T5" fmla="*/ 1 h 486"/>
                  <a:gd name="T6" fmla="*/ 1 w 581"/>
                  <a:gd name="T7" fmla="*/ 1 h 486"/>
                  <a:gd name="T8" fmla="*/ 1 w 581"/>
                  <a:gd name="T9" fmla="*/ 1 h 486"/>
                  <a:gd name="T10" fmla="*/ 1 w 581"/>
                  <a:gd name="T11" fmla="*/ 1 h 486"/>
                  <a:gd name="T12" fmla="*/ 1 w 581"/>
                  <a:gd name="T13" fmla="*/ 1 h 486"/>
                  <a:gd name="T14" fmla="*/ 1 w 581"/>
                  <a:gd name="T15" fmla="*/ 0 h 486"/>
                  <a:gd name="T16" fmla="*/ 1 w 581"/>
                  <a:gd name="T17" fmla="*/ 1 h 486"/>
                  <a:gd name="T18" fmla="*/ 1 w 581"/>
                  <a:gd name="T19" fmla="*/ 1 h 486"/>
                  <a:gd name="T20" fmla="*/ 1 w 581"/>
                  <a:gd name="T21" fmla="*/ 1 h 486"/>
                  <a:gd name="T22" fmla="*/ 1 w 581"/>
                  <a:gd name="T23" fmla="*/ 1 h 486"/>
                  <a:gd name="T24" fmla="*/ 1 w 581"/>
                  <a:gd name="T25" fmla="*/ 1 h 486"/>
                  <a:gd name="T26" fmla="*/ 1 w 581"/>
                  <a:gd name="T27" fmla="*/ 1 h 486"/>
                  <a:gd name="T28" fmla="*/ 1 w 581"/>
                  <a:gd name="T29" fmla="*/ 1 h 486"/>
                  <a:gd name="T30" fmla="*/ 1 w 581"/>
                  <a:gd name="T31" fmla="*/ 1 h 486"/>
                  <a:gd name="T32" fmla="*/ 1 w 581"/>
                  <a:gd name="T33" fmla="*/ 1 h 486"/>
                  <a:gd name="T34" fmla="*/ 1 w 581"/>
                  <a:gd name="T35" fmla="*/ 1 h 486"/>
                  <a:gd name="T36" fmla="*/ 1 w 581"/>
                  <a:gd name="T37" fmla="*/ 1 h 486"/>
                  <a:gd name="T38" fmla="*/ 0 w 581"/>
                  <a:gd name="T39" fmla="*/ 1 h 48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81"/>
                  <a:gd name="T61" fmla="*/ 0 h 486"/>
                  <a:gd name="T62" fmla="*/ 581 w 581"/>
                  <a:gd name="T63" fmla="*/ 486 h 48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81" h="486">
                    <a:moveTo>
                      <a:pt x="0" y="171"/>
                    </a:moveTo>
                    <a:lnTo>
                      <a:pt x="42" y="171"/>
                    </a:lnTo>
                    <a:lnTo>
                      <a:pt x="96" y="160"/>
                    </a:lnTo>
                    <a:lnTo>
                      <a:pt x="153" y="150"/>
                    </a:lnTo>
                    <a:lnTo>
                      <a:pt x="191" y="137"/>
                    </a:lnTo>
                    <a:lnTo>
                      <a:pt x="267" y="104"/>
                    </a:lnTo>
                    <a:lnTo>
                      <a:pt x="335" y="46"/>
                    </a:lnTo>
                    <a:lnTo>
                      <a:pt x="369" y="0"/>
                    </a:lnTo>
                    <a:lnTo>
                      <a:pt x="581" y="213"/>
                    </a:lnTo>
                    <a:lnTo>
                      <a:pt x="578" y="248"/>
                    </a:lnTo>
                    <a:lnTo>
                      <a:pt x="563" y="287"/>
                    </a:lnTo>
                    <a:lnTo>
                      <a:pt x="528" y="324"/>
                    </a:lnTo>
                    <a:lnTo>
                      <a:pt x="495" y="357"/>
                    </a:lnTo>
                    <a:lnTo>
                      <a:pt x="455" y="381"/>
                    </a:lnTo>
                    <a:lnTo>
                      <a:pt x="398" y="409"/>
                    </a:lnTo>
                    <a:lnTo>
                      <a:pt x="334" y="436"/>
                    </a:lnTo>
                    <a:lnTo>
                      <a:pt x="254" y="459"/>
                    </a:lnTo>
                    <a:lnTo>
                      <a:pt x="188" y="473"/>
                    </a:lnTo>
                    <a:lnTo>
                      <a:pt x="142" y="486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8009" name="Freeform 16"/>
            <p:cNvSpPr/>
            <p:nvPr/>
          </p:nvSpPr>
          <p:spPr bwMode="auto">
            <a:xfrm>
              <a:off x="3878" y="1685"/>
              <a:ext cx="395" cy="526"/>
            </a:xfrm>
            <a:custGeom>
              <a:avLst/>
              <a:gdLst>
                <a:gd name="T0" fmla="*/ 1 w 693"/>
                <a:gd name="T1" fmla="*/ 1 h 873"/>
                <a:gd name="T2" fmla="*/ 1 w 693"/>
                <a:gd name="T3" fmla="*/ 1 h 873"/>
                <a:gd name="T4" fmla="*/ 1 w 693"/>
                <a:gd name="T5" fmla="*/ 0 h 873"/>
                <a:gd name="T6" fmla="*/ 1 w 693"/>
                <a:gd name="T7" fmla="*/ 1 h 873"/>
                <a:gd name="T8" fmla="*/ 1 w 693"/>
                <a:gd name="T9" fmla="*/ 1 h 873"/>
                <a:gd name="T10" fmla="*/ 1 w 693"/>
                <a:gd name="T11" fmla="*/ 1 h 873"/>
                <a:gd name="T12" fmla="*/ 1 w 693"/>
                <a:gd name="T13" fmla="*/ 1 h 873"/>
                <a:gd name="T14" fmla="*/ 1 w 693"/>
                <a:gd name="T15" fmla="*/ 1 h 873"/>
                <a:gd name="T16" fmla="*/ 1 w 693"/>
                <a:gd name="T17" fmla="*/ 1 h 873"/>
                <a:gd name="T18" fmla="*/ 1 w 693"/>
                <a:gd name="T19" fmla="*/ 1 h 873"/>
                <a:gd name="T20" fmla="*/ 1 w 693"/>
                <a:gd name="T21" fmla="*/ 1 h 873"/>
                <a:gd name="T22" fmla="*/ 1 w 693"/>
                <a:gd name="T23" fmla="*/ 1 h 873"/>
                <a:gd name="T24" fmla="*/ 1 w 693"/>
                <a:gd name="T25" fmla="*/ 1 h 873"/>
                <a:gd name="T26" fmla="*/ 1 w 693"/>
                <a:gd name="T27" fmla="*/ 1 h 873"/>
                <a:gd name="T28" fmla="*/ 1 w 693"/>
                <a:gd name="T29" fmla="*/ 1 h 873"/>
                <a:gd name="T30" fmla="*/ 1 w 693"/>
                <a:gd name="T31" fmla="*/ 1 h 873"/>
                <a:gd name="T32" fmla="*/ 1 w 693"/>
                <a:gd name="T33" fmla="*/ 1 h 873"/>
                <a:gd name="T34" fmla="*/ 1 w 693"/>
                <a:gd name="T35" fmla="*/ 1 h 873"/>
                <a:gd name="T36" fmla="*/ 1 w 693"/>
                <a:gd name="T37" fmla="*/ 1 h 873"/>
                <a:gd name="T38" fmla="*/ 1 w 693"/>
                <a:gd name="T39" fmla="*/ 1 h 873"/>
                <a:gd name="T40" fmla="*/ 1 w 693"/>
                <a:gd name="T41" fmla="*/ 1 h 873"/>
                <a:gd name="T42" fmla="*/ 1 w 693"/>
                <a:gd name="T43" fmla="*/ 1 h 873"/>
                <a:gd name="T44" fmla="*/ 0 w 693"/>
                <a:gd name="T45" fmla="*/ 1 h 873"/>
                <a:gd name="T46" fmla="*/ 0 w 693"/>
                <a:gd name="T47" fmla="*/ 1 h 873"/>
                <a:gd name="T48" fmla="*/ 1 w 693"/>
                <a:gd name="T49" fmla="*/ 1 h 873"/>
                <a:gd name="T50" fmla="*/ 1 w 693"/>
                <a:gd name="T51" fmla="*/ 1 h 873"/>
                <a:gd name="T52" fmla="*/ 1 w 693"/>
                <a:gd name="T53" fmla="*/ 1 h 873"/>
                <a:gd name="T54" fmla="*/ 1 w 693"/>
                <a:gd name="T55" fmla="*/ 1 h 873"/>
                <a:gd name="T56" fmla="*/ 1 w 693"/>
                <a:gd name="T57" fmla="*/ 1 h 873"/>
                <a:gd name="T58" fmla="*/ 1 w 693"/>
                <a:gd name="T59" fmla="*/ 1 h 873"/>
                <a:gd name="T60" fmla="*/ 1 w 693"/>
                <a:gd name="T61" fmla="*/ 1 h 873"/>
                <a:gd name="T62" fmla="*/ 1 w 693"/>
                <a:gd name="T63" fmla="*/ 1 h 873"/>
                <a:gd name="T64" fmla="*/ 1 w 693"/>
                <a:gd name="T65" fmla="*/ 1 h 873"/>
                <a:gd name="T66" fmla="*/ 1 w 693"/>
                <a:gd name="T67" fmla="*/ 1 h 873"/>
                <a:gd name="T68" fmla="*/ 1 w 693"/>
                <a:gd name="T69" fmla="*/ 1 h 873"/>
                <a:gd name="T70" fmla="*/ 1 w 693"/>
                <a:gd name="T71" fmla="*/ 1 h 873"/>
                <a:gd name="T72" fmla="*/ 1 w 693"/>
                <a:gd name="T73" fmla="*/ 1 h 87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3"/>
                <a:gd name="T112" fmla="*/ 0 h 873"/>
                <a:gd name="T113" fmla="*/ 693 w 693"/>
                <a:gd name="T114" fmla="*/ 873 h 87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3" h="873">
                  <a:moveTo>
                    <a:pt x="331" y="38"/>
                  </a:moveTo>
                  <a:lnTo>
                    <a:pt x="352" y="11"/>
                  </a:lnTo>
                  <a:lnTo>
                    <a:pt x="388" y="0"/>
                  </a:lnTo>
                  <a:lnTo>
                    <a:pt x="411" y="3"/>
                  </a:lnTo>
                  <a:lnTo>
                    <a:pt x="422" y="18"/>
                  </a:lnTo>
                  <a:lnTo>
                    <a:pt x="435" y="51"/>
                  </a:lnTo>
                  <a:lnTo>
                    <a:pt x="439" y="114"/>
                  </a:lnTo>
                  <a:lnTo>
                    <a:pt x="434" y="174"/>
                  </a:lnTo>
                  <a:lnTo>
                    <a:pt x="432" y="212"/>
                  </a:lnTo>
                  <a:lnTo>
                    <a:pt x="444" y="300"/>
                  </a:lnTo>
                  <a:lnTo>
                    <a:pt x="460" y="366"/>
                  </a:lnTo>
                  <a:lnTo>
                    <a:pt x="468" y="389"/>
                  </a:lnTo>
                  <a:lnTo>
                    <a:pt x="489" y="429"/>
                  </a:lnTo>
                  <a:lnTo>
                    <a:pt x="531" y="561"/>
                  </a:lnTo>
                  <a:lnTo>
                    <a:pt x="563" y="597"/>
                  </a:lnTo>
                  <a:lnTo>
                    <a:pt x="617" y="653"/>
                  </a:lnTo>
                  <a:lnTo>
                    <a:pt x="693" y="727"/>
                  </a:lnTo>
                  <a:lnTo>
                    <a:pt x="422" y="873"/>
                  </a:lnTo>
                  <a:lnTo>
                    <a:pt x="259" y="689"/>
                  </a:lnTo>
                  <a:lnTo>
                    <a:pt x="195" y="717"/>
                  </a:lnTo>
                  <a:lnTo>
                    <a:pt x="96" y="736"/>
                  </a:lnTo>
                  <a:lnTo>
                    <a:pt x="31" y="727"/>
                  </a:lnTo>
                  <a:lnTo>
                    <a:pt x="0" y="699"/>
                  </a:lnTo>
                  <a:lnTo>
                    <a:pt x="0" y="671"/>
                  </a:lnTo>
                  <a:lnTo>
                    <a:pt x="18" y="632"/>
                  </a:lnTo>
                  <a:lnTo>
                    <a:pt x="77" y="612"/>
                  </a:lnTo>
                  <a:lnTo>
                    <a:pt x="157" y="595"/>
                  </a:lnTo>
                  <a:lnTo>
                    <a:pt x="214" y="574"/>
                  </a:lnTo>
                  <a:lnTo>
                    <a:pt x="241" y="547"/>
                  </a:lnTo>
                  <a:lnTo>
                    <a:pt x="280" y="508"/>
                  </a:lnTo>
                  <a:lnTo>
                    <a:pt x="303" y="485"/>
                  </a:lnTo>
                  <a:lnTo>
                    <a:pt x="326" y="450"/>
                  </a:lnTo>
                  <a:lnTo>
                    <a:pt x="326" y="378"/>
                  </a:lnTo>
                  <a:lnTo>
                    <a:pt x="319" y="302"/>
                  </a:lnTo>
                  <a:lnTo>
                    <a:pt x="303" y="219"/>
                  </a:lnTo>
                  <a:lnTo>
                    <a:pt x="315" y="101"/>
                  </a:lnTo>
                  <a:lnTo>
                    <a:pt x="331" y="38"/>
                  </a:lnTo>
                  <a:close/>
                </a:path>
              </a:pathLst>
            </a:custGeom>
            <a:solidFill>
              <a:srgbClr val="FFE0C0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10" name="Freeform 17"/>
            <p:cNvSpPr/>
            <p:nvPr/>
          </p:nvSpPr>
          <p:spPr bwMode="auto">
            <a:xfrm>
              <a:off x="4029" y="2048"/>
              <a:ext cx="543" cy="615"/>
            </a:xfrm>
            <a:custGeom>
              <a:avLst/>
              <a:gdLst>
                <a:gd name="T0" fmla="*/ 1 w 954"/>
                <a:gd name="T1" fmla="*/ 1 h 1017"/>
                <a:gd name="T2" fmla="*/ 1 w 954"/>
                <a:gd name="T3" fmla="*/ 1 h 1017"/>
                <a:gd name="T4" fmla="*/ 1 w 954"/>
                <a:gd name="T5" fmla="*/ 1 h 1017"/>
                <a:gd name="T6" fmla="*/ 1 w 954"/>
                <a:gd name="T7" fmla="*/ 0 h 1017"/>
                <a:gd name="T8" fmla="*/ 1 w 954"/>
                <a:gd name="T9" fmla="*/ 1 h 1017"/>
                <a:gd name="T10" fmla="*/ 1 w 954"/>
                <a:gd name="T11" fmla="*/ 1 h 1017"/>
                <a:gd name="T12" fmla="*/ 1 w 954"/>
                <a:gd name="T13" fmla="*/ 1 h 1017"/>
                <a:gd name="T14" fmla="*/ 1 w 954"/>
                <a:gd name="T15" fmla="*/ 1 h 1017"/>
                <a:gd name="T16" fmla="*/ 1 w 954"/>
                <a:gd name="T17" fmla="*/ 1 h 1017"/>
                <a:gd name="T18" fmla="*/ 1 w 954"/>
                <a:gd name="T19" fmla="*/ 1 h 1017"/>
                <a:gd name="T20" fmla="*/ 1 w 954"/>
                <a:gd name="T21" fmla="*/ 1 h 1017"/>
                <a:gd name="T22" fmla="*/ 1 w 954"/>
                <a:gd name="T23" fmla="*/ 1 h 1017"/>
                <a:gd name="T24" fmla="*/ 1 w 954"/>
                <a:gd name="T25" fmla="*/ 1 h 1017"/>
                <a:gd name="T26" fmla="*/ 1 w 954"/>
                <a:gd name="T27" fmla="*/ 1 h 1017"/>
                <a:gd name="T28" fmla="*/ 1 w 954"/>
                <a:gd name="T29" fmla="*/ 1 h 1017"/>
                <a:gd name="T30" fmla="*/ 1 w 954"/>
                <a:gd name="T31" fmla="*/ 1 h 1017"/>
                <a:gd name="T32" fmla="*/ 1 w 954"/>
                <a:gd name="T33" fmla="*/ 1 h 1017"/>
                <a:gd name="T34" fmla="*/ 1 w 954"/>
                <a:gd name="T35" fmla="*/ 1 h 1017"/>
                <a:gd name="T36" fmla="*/ 1 w 954"/>
                <a:gd name="T37" fmla="*/ 1 h 1017"/>
                <a:gd name="T38" fmla="*/ 1 w 954"/>
                <a:gd name="T39" fmla="*/ 1 h 1017"/>
                <a:gd name="T40" fmla="*/ 1 w 954"/>
                <a:gd name="T41" fmla="*/ 1 h 1017"/>
                <a:gd name="T42" fmla="*/ 1 w 954"/>
                <a:gd name="T43" fmla="*/ 1 h 1017"/>
                <a:gd name="T44" fmla="*/ 1 w 954"/>
                <a:gd name="T45" fmla="*/ 1 h 1017"/>
                <a:gd name="T46" fmla="*/ 1 w 954"/>
                <a:gd name="T47" fmla="*/ 1 h 1017"/>
                <a:gd name="T48" fmla="*/ 1 w 954"/>
                <a:gd name="T49" fmla="*/ 1 h 1017"/>
                <a:gd name="T50" fmla="*/ 1 w 954"/>
                <a:gd name="T51" fmla="*/ 1 h 1017"/>
                <a:gd name="T52" fmla="*/ 1 w 954"/>
                <a:gd name="T53" fmla="*/ 1 h 1017"/>
                <a:gd name="T54" fmla="*/ 1 w 954"/>
                <a:gd name="T55" fmla="*/ 1 h 1017"/>
                <a:gd name="T56" fmla="*/ 1 w 954"/>
                <a:gd name="T57" fmla="*/ 1 h 1017"/>
                <a:gd name="T58" fmla="*/ 1 w 954"/>
                <a:gd name="T59" fmla="*/ 1 h 1017"/>
                <a:gd name="T60" fmla="*/ 1 w 954"/>
                <a:gd name="T61" fmla="*/ 1 h 1017"/>
                <a:gd name="T62" fmla="*/ 1 w 954"/>
                <a:gd name="T63" fmla="*/ 1 h 1017"/>
                <a:gd name="T64" fmla="*/ 0 w 954"/>
                <a:gd name="T65" fmla="*/ 1 h 1017"/>
                <a:gd name="T66" fmla="*/ 1 w 954"/>
                <a:gd name="T67" fmla="*/ 1 h 10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54"/>
                <a:gd name="T103" fmla="*/ 0 h 1017"/>
                <a:gd name="T104" fmla="*/ 954 w 954"/>
                <a:gd name="T105" fmla="*/ 1017 h 101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54" h="1017">
                  <a:moveTo>
                    <a:pt x="65" y="139"/>
                  </a:moveTo>
                  <a:lnTo>
                    <a:pt x="215" y="107"/>
                  </a:lnTo>
                  <a:lnTo>
                    <a:pt x="289" y="53"/>
                  </a:lnTo>
                  <a:lnTo>
                    <a:pt x="343" y="0"/>
                  </a:lnTo>
                  <a:lnTo>
                    <a:pt x="470" y="118"/>
                  </a:lnTo>
                  <a:lnTo>
                    <a:pt x="621" y="257"/>
                  </a:lnTo>
                  <a:lnTo>
                    <a:pt x="749" y="384"/>
                  </a:lnTo>
                  <a:lnTo>
                    <a:pt x="795" y="441"/>
                  </a:lnTo>
                  <a:lnTo>
                    <a:pt x="825" y="483"/>
                  </a:lnTo>
                  <a:lnTo>
                    <a:pt x="865" y="534"/>
                  </a:lnTo>
                  <a:lnTo>
                    <a:pt x="902" y="598"/>
                  </a:lnTo>
                  <a:lnTo>
                    <a:pt x="922" y="648"/>
                  </a:lnTo>
                  <a:lnTo>
                    <a:pt x="941" y="704"/>
                  </a:lnTo>
                  <a:lnTo>
                    <a:pt x="954" y="802"/>
                  </a:lnTo>
                  <a:lnTo>
                    <a:pt x="944" y="858"/>
                  </a:lnTo>
                  <a:lnTo>
                    <a:pt x="922" y="910"/>
                  </a:lnTo>
                  <a:lnTo>
                    <a:pt x="860" y="954"/>
                  </a:lnTo>
                  <a:lnTo>
                    <a:pt x="804" y="984"/>
                  </a:lnTo>
                  <a:lnTo>
                    <a:pt x="726" y="1004"/>
                  </a:lnTo>
                  <a:lnTo>
                    <a:pt x="664" y="1017"/>
                  </a:lnTo>
                  <a:lnTo>
                    <a:pt x="603" y="1011"/>
                  </a:lnTo>
                  <a:lnTo>
                    <a:pt x="557" y="1007"/>
                  </a:lnTo>
                  <a:lnTo>
                    <a:pt x="508" y="996"/>
                  </a:lnTo>
                  <a:lnTo>
                    <a:pt x="461" y="974"/>
                  </a:lnTo>
                  <a:lnTo>
                    <a:pt x="411" y="944"/>
                  </a:lnTo>
                  <a:lnTo>
                    <a:pt x="375" y="910"/>
                  </a:lnTo>
                  <a:lnTo>
                    <a:pt x="335" y="851"/>
                  </a:lnTo>
                  <a:lnTo>
                    <a:pt x="311" y="813"/>
                  </a:lnTo>
                  <a:lnTo>
                    <a:pt x="252" y="688"/>
                  </a:lnTo>
                  <a:lnTo>
                    <a:pt x="182" y="524"/>
                  </a:lnTo>
                  <a:lnTo>
                    <a:pt x="129" y="396"/>
                  </a:lnTo>
                  <a:lnTo>
                    <a:pt x="43" y="245"/>
                  </a:lnTo>
                  <a:lnTo>
                    <a:pt x="0" y="159"/>
                  </a:lnTo>
                  <a:lnTo>
                    <a:pt x="65" y="139"/>
                  </a:lnTo>
                  <a:close/>
                </a:path>
              </a:pathLst>
            </a:custGeom>
            <a:solidFill>
              <a:srgbClr val="9999FF"/>
            </a:solidFill>
            <a:ln w="8001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011" name="Freeform 18"/>
            <p:cNvSpPr/>
            <p:nvPr/>
          </p:nvSpPr>
          <p:spPr bwMode="auto">
            <a:xfrm>
              <a:off x="4021" y="2034"/>
              <a:ext cx="331" cy="293"/>
            </a:xfrm>
            <a:custGeom>
              <a:avLst/>
              <a:gdLst>
                <a:gd name="T0" fmla="*/ 0 w 581"/>
                <a:gd name="T1" fmla="*/ 1 h 486"/>
                <a:gd name="T2" fmla="*/ 1 w 581"/>
                <a:gd name="T3" fmla="*/ 1 h 486"/>
                <a:gd name="T4" fmla="*/ 1 w 581"/>
                <a:gd name="T5" fmla="*/ 1 h 486"/>
                <a:gd name="T6" fmla="*/ 1 w 581"/>
                <a:gd name="T7" fmla="*/ 1 h 486"/>
                <a:gd name="T8" fmla="*/ 1 w 581"/>
                <a:gd name="T9" fmla="*/ 1 h 486"/>
                <a:gd name="T10" fmla="*/ 1 w 581"/>
                <a:gd name="T11" fmla="*/ 1 h 486"/>
                <a:gd name="T12" fmla="*/ 1 w 581"/>
                <a:gd name="T13" fmla="*/ 1 h 486"/>
                <a:gd name="T14" fmla="*/ 1 w 581"/>
                <a:gd name="T15" fmla="*/ 0 h 486"/>
                <a:gd name="T16" fmla="*/ 1 w 581"/>
                <a:gd name="T17" fmla="*/ 1 h 486"/>
                <a:gd name="T18" fmla="*/ 1 w 581"/>
                <a:gd name="T19" fmla="*/ 1 h 486"/>
                <a:gd name="T20" fmla="*/ 1 w 581"/>
                <a:gd name="T21" fmla="*/ 1 h 486"/>
                <a:gd name="T22" fmla="*/ 1 w 581"/>
                <a:gd name="T23" fmla="*/ 1 h 486"/>
                <a:gd name="T24" fmla="*/ 1 w 581"/>
                <a:gd name="T25" fmla="*/ 1 h 486"/>
                <a:gd name="T26" fmla="*/ 1 w 581"/>
                <a:gd name="T27" fmla="*/ 1 h 486"/>
                <a:gd name="T28" fmla="*/ 1 w 581"/>
                <a:gd name="T29" fmla="*/ 1 h 486"/>
                <a:gd name="T30" fmla="*/ 1 w 581"/>
                <a:gd name="T31" fmla="*/ 1 h 486"/>
                <a:gd name="T32" fmla="*/ 1 w 581"/>
                <a:gd name="T33" fmla="*/ 1 h 486"/>
                <a:gd name="T34" fmla="*/ 1 w 581"/>
                <a:gd name="T35" fmla="*/ 1 h 486"/>
                <a:gd name="T36" fmla="*/ 1 w 581"/>
                <a:gd name="T37" fmla="*/ 1 h 486"/>
                <a:gd name="T38" fmla="*/ 0 w 581"/>
                <a:gd name="T39" fmla="*/ 1 h 48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1"/>
                <a:gd name="T61" fmla="*/ 0 h 486"/>
                <a:gd name="T62" fmla="*/ 581 w 581"/>
                <a:gd name="T63" fmla="*/ 486 h 48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1" h="486">
                  <a:moveTo>
                    <a:pt x="0" y="171"/>
                  </a:moveTo>
                  <a:lnTo>
                    <a:pt x="42" y="171"/>
                  </a:lnTo>
                  <a:lnTo>
                    <a:pt x="96" y="160"/>
                  </a:lnTo>
                  <a:lnTo>
                    <a:pt x="153" y="150"/>
                  </a:lnTo>
                  <a:lnTo>
                    <a:pt x="191" y="137"/>
                  </a:lnTo>
                  <a:lnTo>
                    <a:pt x="267" y="104"/>
                  </a:lnTo>
                  <a:lnTo>
                    <a:pt x="335" y="46"/>
                  </a:lnTo>
                  <a:lnTo>
                    <a:pt x="369" y="0"/>
                  </a:lnTo>
                  <a:lnTo>
                    <a:pt x="581" y="213"/>
                  </a:lnTo>
                  <a:lnTo>
                    <a:pt x="578" y="248"/>
                  </a:lnTo>
                  <a:lnTo>
                    <a:pt x="563" y="287"/>
                  </a:lnTo>
                  <a:lnTo>
                    <a:pt x="528" y="324"/>
                  </a:lnTo>
                  <a:lnTo>
                    <a:pt x="495" y="357"/>
                  </a:lnTo>
                  <a:lnTo>
                    <a:pt x="455" y="381"/>
                  </a:lnTo>
                  <a:lnTo>
                    <a:pt x="398" y="409"/>
                  </a:lnTo>
                  <a:lnTo>
                    <a:pt x="334" y="436"/>
                  </a:lnTo>
                  <a:lnTo>
                    <a:pt x="254" y="459"/>
                  </a:lnTo>
                  <a:lnTo>
                    <a:pt x="188" y="473"/>
                  </a:lnTo>
                  <a:lnTo>
                    <a:pt x="142" y="486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8012" name="Group 19"/>
            <p:cNvGrpSpPr/>
            <p:nvPr/>
          </p:nvGrpSpPr>
          <p:grpSpPr bwMode="auto">
            <a:xfrm>
              <a:off x="3568" y="1296"/>
              <a:ext cx="544" cy="815"/>
              <a:chOff x="3568" y="1296"/>
              <a:chExt cx="544" cy="815"/>
            </a:xfrm>
          </p:grpSpPr>
          <p:grpSp>
            <p:nvGrpSpPr>
              <p:cNvPr id="128013" name="Group 20"/>
              <p:cNvGrpSpPr/>
              <p:nvPr/>
            </p:nvGrpSpPr>
            <p:grpSpPr bwMode="auto">
              <a:xfrm>
                <a:off x="3721" y="1645"/>
                <a:ext cx="76" cy="69"/>
                <a:chOff x="2801" y="1975"/>
                <a:chExt cx="67" cy="57"/>
              </a:xfrm>
            </p:grpSpPr>
            <p:sp>
              <p:nvSpPr>
                <p:cNvPr id="128041" name="Oval 21"/>
                <p:cNvSpPr>
                  <a:spLocks noChangeArrowheads="1"/>
                </p:cNvSpPr>
                <p:nvPr/>
              </p:nvSpPr>
              <p:spPr bwMode="auto">
                <a:xfrm>
                  <a:off x="2801" y="1975"/>
                  <a:ext cx="67" cy="57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8042" name="Oval 22"/>
                <p:cNvSpPr>
                  <a:spLocks noChangeArrowheads="1"/>
                </p:cNvSpPr>
                <p:nvPr/>
              </p:nvSpPr>
              <p:spPr bwMode="auto">
                <a:xfrm>
                  <a:off x="2825" y="1982"/>
                  <a:ext cx="34" cy="35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8014" name="Group 23"/>
              <p:cNvGrpSpPr/>
              <p:nvPr/>
            </p:nvGrpSpPr>
            <p:grpSpPr bwMode="auto">
              <a:xfrm>
                <a:off x="3916" y="1651"/>
                <a:ext cx="77" cy="69"/>
                <a:chOff x="2973" y="1980"/>
                <a:chExt cx="67" cy="57"/>
              </a:xfrm>
            </p:grpSpPr>
            <p:sp>
              <p:nvSpPr>
                <p:cNvPr id="128039" name="Oval 24"/>
                <p:cNvSpPr>
                  <a:spLocks noChangeArrowheads="1"/>
                </p:cNvSpPr>
                <p:nvPr/>
              </p:nvSpPr>
              <p:spPr bwMode="auto">
                <a:xfrm>
                  <a:off x="2973" y="1980"/>
                  <a:ext cx="67" cy="57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8040" name="Oval 25"/>
                <p:cNvSpPr>
                  <a:spLocks noChangeArrowheads="1"/>
                </p:cNvSpPr>
                <p:nvPr/>
              </p:nvSpPr>
              <p:spPr bwMode="auto">
                <a:xfrm>
                  <a:off x="2996" y="1987"/>
                  <a:ext cx="35" cy="36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8015" name="Freeform 26"/>
              <p:cNvSpPr/>
              <p:nvPr/>
            </p:nvSpPr>
            <p:spPr bwMode="auto">
              <a:xfrm>
                <a:off x="4039" y="1604"/>
                <a:ext cx="73" cy="187"/>
              </a:xfrm>
              <a:custGeom>
                <a:avLst/>
                <a:gdLst>
                  <a:gd name="T0" fmla="*/ 1 w 128"/>
                  <a:gd name="T1" fmla="*/ 1 h 311"/>
                  <a:gd name="T2" fmla="*/ 1 w 128"/>
                  <a:gd name="T3" fmla="*/ 0 h 311"/>
                  <a:gd name="T4" fmla="*/ 1 w 128"/>
                  <a:gd name="T5" fmla="*/ 1 h 311"/>
                  <a:gd name="T6" fmla="*/ 1 w 128"/>
                  <a:gd name="T7" fmla="*/ 1 h 311"/>
                  <a:gd name="T8" fmla="*/ 1 w 128"/>
                  <a:gd name="T9" fmla="*/ 1 h 311"/>
                  <a:gd name="T10" fmla="*/ 1 w 128"/>
                  <a:gd name="T11" fmla="*/ 1 h 311"/>
                  <a:gd name="T12" fmla="*/ 1 w 128"/>
                  <a:gd name="T13" fmla="*/ 1 h 311"/>
                  <a:gd name="T14" fmla="*/ 1 w 128"/>
                  <a:gd name="T15" fmla="*/ 1 h 311"/>
                  <a:gd name="T16" fmla="*/ 1 w 128"/>
                  <a:gd name="T17" fmla="*/ 1 h 311"/>
                  <a:gd name="T18" fmla="*/ 0 w 128"/>
                  <a:gd name="T19" fmla="*/ 1 h 311"/>
                  <a:gd name="T20" fmla="*/ 1 w 128"/>
                  <a:gd name="T21" fmla="*/ 1 h 3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11"/>
                  <a:gd name="T35" fmla="*/ 128 w 128"/>
                  <a:gd name="T36" fmla="*/ 311 h 31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11">
                    <a:moveTo>
                      <a:pt x="58" y="18"/>
                    </a:moveTo>
                    <a:lnTo>
                      <a:pt x="93" y="0"/>
                    </a:lnTo>
                    <a:lnTo>
                      <a:pt x="110" y="18"/>
                    </a:lnTo>
                    <a:lnTo>
                      <a:pt x="122" y="63"/>
                    </a:lnTo>
                    <a:lnTo>
                      <a:pt x="128" y="126"/>
                    </a:lnTo>
                    <a:lnTo>
                      <a:pt x="122" y="195"/>
                    </a:lnTo>
                    <a:lnTo>
                      <a:pt x="104" y="259"/>
                    </a:lnTo>
                    <a:lnTo>
                      <a:pt x="75" y="305"/>
                    </a:lnTo>
                    <a:lnTo>
                      <a:pt x="35" y="311"/>
                    </a:lnTo>
                    <a:lnTo>
                      <a:pt x="0" y="218"/>
                    </a:lnTo>
                    <a:lnTo>
                      <a:pt x="58" y="18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16" name="Freeform 27"/>
              <p:cNvSpPr/>
              <p:nvPr/>
            </p:nvSpPr>
            <p:spPr bwMode="auto">
              <a:xfrm>
                <a:off x="3568" y="1609"/>
                <a:ext cx="72" cy="187"/>
              </a:xfrm>
              <a:custGeom>
                <a:avLst/>
                <a:gdLst>
                  <a:gd name="T0" fmla="*/ 1 w 126"/>
                  <a:gd name="T1" fmla="*/ 1 h 311"/>
                  <a:gd name="T2" fmla="*/ 1 w 126"/>
                  <a:gd name="T3" fmla="*/ 0 h 311"/>
                  <a:gd name="T4" fmla="*/ 1 w 126"/>
                  <a:gd name="T5" fmla="*/ 1 h 311"/>
                  <a:gd name="T6" fmla="*/ 1 w 126"/>
                  <a:gd name="T7" fmla="*/ 1 h 311"/>
                  <a:gd name="T8" fmla="*/ 0 w 126"/>
                  <a:gd name="T9" fmla="*/ 1 h 311"/>
                  <a:gd name="T10" fmla="*/ 1 w 126"/>
                  <a:gd name="T11" fmla="*/ 1 h 311"/>
                  <a:gd name="T12" fmla="*/ 1 w 126"/>
                  <a:gd name="T13" fmla="*/ 1 h 311"/>
                  <a:gd name="T14" fmla="*/ 1 w 126"/>
                  <a:gd name="T15" fmla="*/ 1 h 311"/>
                  <a:gd name="T16" fmla="*/ 1 w 126"/>
                  <a:gd name="T17" fmla="*/ 1 h 311"/>
                  <a:gd name="T18" fmla="*/ 1 w 126"/>
                  <a:gd name="T19" fmla="*/ 1 h 311"/>
                  <a:gd name="T20" fmla="*/ 1 w 126"/>
                  <a:gd name="T21" fmla="*/ 1 h 3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6"/>
                  <a:gd name="T34" fmla="*/ 0 h 311"/>
                  <a:gd name="T35" fmla="*/ 126 w 126"/>
                  <a:gd name="T36" fmla="*/ 311 h 31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6" h="311">
                    <a:moveTo>
                      <a:pt x="69" y="16"/>
                    </a:moveTo>
                    <a:lnTo>
                      <a:pt x="33" y="0"/>
                    </a:lnTo>
                    <a:lnTo>
                      <a:pt x="17" y="16"/>
                    </a:lnTo>
                    <a:lnTo>
                      <a:pt x="5" y="62"/>
                    </a:lnTo>
                    <a:lnTo>
                      <a:pt x="0" y="126"/>
                    </a:lnTo>
                    <a:lnTo>
                      <a:pt x="5" y="195"/>
                    </a:lnTo>
                    <a:lnTo>
                      <a:pt x="23" y="259"/>
                    </a:lnTo>
                    <a:lnTo>
                      <a:pt x="51" y="305"/>
                    </a:lnTo>
                    <a:lnTo>
                      <a:pt x="91" y="311"/>
                    </a:lnTo>
                    <a:lnTo>
                      <a:pt x="126" y="218"/>
                    </a:lnTo>
                    <a:lnTo>
                      <a:pt x="69" y="16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17" name="Freeform 28"/>
              <p:cNvSpPr/>
              <p:nvPr/>
            </p:nvSpPr>
            <p:spPr bwMode="auto">
              <a:xfrm>
                <a:off x="3584" y="1361"/>
                <a:ext cx="498" cy="750"/>
              </a:xfrm>
              <a:custGeom>
                <a:avLst/>
                <a:gdLst>
                  <a:gd name="T0" fmla="*/ 1 w 874"/>
                  <a:gd name="T1" fmla="*/ 1 h 1244"/>
                  <a:gd name="T2" fmla="*/ 1 w 874"/>
                  <a:gd name="T3" fmla="*/ 1 h 1244"/>
                  <a:gd name="T4" fmla="*/ 1 w 874"/>
                  <a:gd name="T5" fmla="*/ 1 h 1244"/>
                  <a:gd name="T6" fmla="*/ 1 w 874"/>
                  <a:gd name="T7" fmla="*/ 1 h 1244"/>
                  <a:gd name="T8" fmla="*/ 1 w 874"/>
                  <a:gd name="T9" fmla="*/ 1 h 1244"/>
                  <a:gd name="T10" fmla="*/ 1 w 874"/>
                  <a:gd name="T11" fmla="*/ 1 h 1244"/>
                  <a:gd name="T12" fmla="*/ 1 w 874"/>
                  <a:gd name="T13" fmla="*/ 1 h 1244"/>
                  <a:gd name="T14" fmla="*/ 1 w 874"/>
                  <a:gd name="T15" fmla="*/ 1 h 1244"/>
                  <a:gd name="T16" fmla="*/ 1 w 874"/>
                  <a:gd name="T17" fmla="*/ 1 h 1244"/>
                  <a:gd name="T18" fmla="*/ 1 w 874"/>
                  <a:gd name="T19" fmla="*/ 1 h 1244"/>
                  <a:gd name="T20" fmla="*/ 1 w 874"/>
                  <a:gd name="T21" fmla="*/ 1 h 1244"/>
                  <a:gd name="T22" fmla="*/ 1 w 874"/>
                  <a:gd name="T23" fmla="*/ 1 h 1244"/>
                  <a:gd name="T24" fmla="*/ 0 w 874"/>
                  <a:gd name="T25" fmla="*/ 1 h 1244"/>
                  <a:gd name="T26" fmla="*/ 0 w 874"/>
                  <a:gd name="T27" fmla="*/ 1 h 1244"/>
                  <a:gd name="T28" fmla="*/ 1 w 874"/>
                  <a:gd name="T29" fmla="*/ 1 h 1244"/>
                  <a:gd name="T30" fmla="*/ 1 w 874"/>
                  <a:gd name="T31" fmla="*/ 1 h 1244"/>
                  <a:gd name="T32" fmla="*/ 1 w 874"/>
                  <a:gd name="T33" fmla="*/ 1 h 1244"/>
                  <a:gd name="T34" fmla="*/ 1 w 874"/>
                  <a:gd name="T35" fmla="*/ 1 h 1244"/>
                  <a:gd name="T36" fmla="*/ 1 w 874"/>
                  <a:gd name="T37" fmla="*/ 1 h 1244"/>
                  <a:gd name="T38" fmla="*/ 1 w 874"/>
                  <a:gd name="T39" fmla="*/ 2 h 1244"/>
                  <a:gd name="T40" fmla="*/ 1 w 874"/>
                  <a:gd name="T41" fmla="*/ 2 h 1244"/>
                  <a:gd name="T42" fmla="*/ 1 w 874"/>
                  <a:gd name="T43" fmla="*/ 2 h 1244"/>
                  <a:gd name="T44" fmla="*/ 1 w 874"/>
                  <a:gd name="T45" fmla="*/ 2 h 1244"/>
                  <a:gd name="T46" fmla="*/ 1 w 874"/>
                  <a:gd name="T47" fmla="*/ 2 h 1244"/>
                  <a:gd name="T48" fmla="*/ 1 w 874"/>
                  <a:gd name="T49" fmla="*/ 1 h 1244"/>
                  <a:gd name="T50" fmla="*/ 1 w 874"/>
                  <a:gd name="T51" fmla="*/ 1 h 1244"/>
                  <a:gd name="T52" fmla="*/ 1 w 874"/>
                  <a:gd name="T53" fmla="*/ 1 h 1244"/>
                  <a:gd name="T54" fmla="*/ 1 w 874"/>
                  <a:gd name="T55" fmla="*/ 1 h 1244"/>
                  <a:gd name="T56" fmla="*/ 1 w 874"/>
                  <a:gd name="T57" fmla="*/ 1 h 1244"/>
                  <a:gd name="T58" fmla="*/ 1 w 874"/>
                  <a:gd name="T59" fmla="*/ 1 h 1244"/>
                  <a:gd name="T60" fmla="*/ 1 w 874"/>
                  <a:gd name="T61" fmla="*/ 1 h 1244"/>
                  <a:gd name="T62" fmla="*/ 1 w 874"/>
                  <a:gd name="T63" fmla="*/ 1 h 1244"/>
                  <a:gd name="T64" fmla="*/ 1 w 874"/>
                  <a:gd name="T65" fmla="*/ 1 h 1244"/>
                  <a:gd name="T66" fmla="*/ 1 w 874"/>
                  <a:gd name="T67" fmla="*/ 1 h 1244"/>
                  <a:gd name="T68" fmla="*/ 1 w 874"/>
                  <a:gd name="T69" fmla="*/ 1 h 1244"/>
                  <a:gd name="T70" fmla="*/ 1 w 874"/>
                  <a:gd name="T71" fmla="*/ 1 h 1244"/>
                  <a:gd name="T72" fmla="*/ 1 w 874"/>
                  <a:gd name="T73" fmla="*/ 1 h 1244"/>
                  <a:gd name="T74" fmla="*/ 1 w 874"/>
                  <a:gd name="T75" fmla="*/ 1 h 1244"/>
                  <a:gd name="T76" fmla="*/ 1 w 874"/>
                  <a:gd name="T77" fmla="*/ 1 h 1244"/>
                  <a:gd name="T78" fmla="*/ 1 w 874"/>
                  <a:gd name="T79" fmla="*/ 1 h 1244"/>
                  <a:gd name="T80" fmla="*/ 1 w 874"/>
                  <a:gd name="T81" fmla="*/ 1 h 1244"/>
                  <a:gd name="T82" fmla="*/ 1 w 874"/>
                  <a:gd name="T83" fmla="*/ 1 h 1244"/>
                  <a:gd name="T84" fmla="*/ 1 w 874"/>
                  <a:gd name="T85" fmla="*/ 1 h 1244"/>
                  <a:gd name="T86" fmla="*/ 1 w 874"/>
                  <a:gd name="T87" fmla="*/ 0 h 1244"/>
                  <a:gd name="T88" fmla="*/ 1 w 874"/>
                  <a:gd name="T89" fmla="*/ 1 h 124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74"/>
                  <a:gd name="T136" fmla="*/ 0 h 1244"/>
                  <a:gd name="T137" fmla="*/ 874 w 874"/>
                  <a:gd name="T138" fmla="*/ 1244 h 124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74" h="1244">
                    <a:moveTo>
                      <a:pt x="254" y="21"/>
                    </a:moveTo>
                    <a:lnTo>
                      <a:pt x="192" y="64"/>
                    </a:lnTo>
                    <a:lnTo>
                      <a:pt x="149" y="101"/>
                    </a:lnTo>
                    <a:lnTo>
                      <a:pt x="118" y="150"/>
                    </a:lnTo>
                    <a:lnTo>
                      <a:pt x="80" y="203"/>
                    </a:lnTo>
                    <a:lnTo>
                      <a:pt x="63" y="277"/>
                    </a:lnTo>
                    <a:lnTo>
                      <a:pt x="46" y="335"/>
                    </a:lnTo>
                    <a:lnTo>
                      <a:pt x="46" y="405"/>
                    </a:lnTo>
                    <a:lnTo>
                      <a:pt x="63" y="501"/>
                    </a:lnTo>
                    <a:lnTo>
                      <a:pt x="67" y="590"/>
                    </a:lnTo>
                    <a:lnTo>
                      <a:pt x="43" y="683"/>
                    </a:lnTo>
                    <a:lnTo>
                      <a:pt x="17" y="772"/>
                    </a:lnTo>
                    <a:lnTo>
                      <a:pt x="0" y="853"/>
                    </a:lnTo>
                    <a:lnTo>
                      <a:pt x="0" y="922"/>
                    </a:lnTo>
                    <a:lnTo>
                      <a:pt x="5" y="985"/>
                    </a:lnTo>
                    <a:lnTo>
                      <a:pt x="17" y="1036"/>
                    </a:lnTo>
                    <a:lnTo>
                      <a:pt x="41" y="1089"/>
                    </a:lnTo>
                    <a:lnTo>
                      <a:pt x="74" y="1128"/>
                    </a:lnTo>
                    <a:lnTo>
                      <a:pt x="115" y="1157"/>
                    </a:lnTo>
                    <a:lnTo>
                      <a:pt x="196" y="1207"/>
                    </a:lnTo>
                    <a:lnTo>
                      <a:pt x="286" y="1230"/>
                    </a:lnTo>
                    <a:lnTo>
                      <a:pt x="378" y="1244"/>
                    </a:lnTo>
                    <a:lnTo>
                      <a:pt x="465" y="1232"/>
                    </a:lnTo>
                    <a:lnTo>
                      <a:pt x="540" y="1218"/>
                    </a:lnTo>
                    <a:lnTo>
                      <a:pt x="621" y="1183"/>
                    </a:lnTo>
                    <a:lnTo>
                      <a:pt x="690" y="1149"/>
                    </a:lnTo>
                    <a:lnTo>
                      <a:pt x="747" y="1103"/>
                    </a:lnTo>
                    <a:lnTo>
                      <a:pt x="816" y="1022"/>
                    </a:lnTo>
                    <a:lnTo>
                      <a:pt x="845" y="979"/>
                    </a:lnTo>
                    <a:lnTo>
                      <a:pt x="862" y="922"/>
                    </a:lnTo>
                    <a:lnTo>
                      <a:pt x="873" y="864"/>
                    </a:lnTo>
                    <a:lnTo>
                      <a:pt x="874" y="811"/>
                    </a:lnTo>
                    <a:lnTo>
                      <a:pt x="864" y="745"/>
                    </a:lnTo>
                    <a:lnTo>
                      <a:pt x="853" y="683"/>
                    </a:lnTo>
                    <a:lnTo>
                      <a:pt x="837" y="563"/>
                    </a:lnTo>
                    <a:lnTo>
                      <a:pt x="845" y="503"/>
                    </a:lnTo>
                    <a:lnTo>
                      <a:pt x="864" y="437"/>
                    </a:lnTo>
                    <a:lnTo>
                      <a:pt x="873" y="319"/>
                    </a:lnTo>
                    <a:lnTo>
                      <a:pt x="864" y="213"/>
                    </a:lnTo>
                    <a:lnTo>
                      <a:pt x="845" y="141"/>
                    </a:lnTo>
                    <a:lnTo>
                      <a:pt x="805" y="92"/>
                    </a:lnTo>
                    <a:lnTo>
                      <a:pt x="704" y="42"/>
                    </a:lnTo>
                    <a:lnTo>
                      <a:pt x="586" y="11"/>
                    </a:lnTo>
                    <a:lnTo>
                      <a:pt x="393" y="0"/>
                    </a:lnTo>
                    <a:lnTo>
                      <a:pt x="254" y="21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28018" name="Group 29"/>
              <p:cNvGrpSpPr/>
              <p:nvPr/>
            </p:nvGrpSpPr>
            <p:grpSpPr bwMode="auto">
              <a:xfrm>
                <a:off x="3722" y="1678"/>
                <a:ext cx="245" cy="281"/>
                <a:chOff x="2802" y="2002"/>
                <a:chExt cx="216" cy="233"/>
              </a:xfrm>
            </p:grpSpPr>
            <p:sp>
              <p:nvSpPr>
                <p:cNvPr id="128036" name="Freeform 30"/>
                <p:cNvSpPr/>
                <p:nvPr/>
              </p:nvSpPr>
              <p:spPr bwMode="auto">
                <a:xfrm>
                  <a:off x="2802" y="2206"/>
                  <a:ext cx="216" cy="9"/>
                </a:xfrm>
                <a:custGeom>
                  <a:avLst/>
                  <a:gdLst>
                    <a:gd name="T0" fmla="*/ 0 w 431"/>
                    <a:gd name="T1" fmla="*/ 0 h 19"/>
                    <a:gd name="T2" fmla="*/ 1 w 431"/>
                    <a:gd name="T3" fmla="*/ 0 h 19"/>
                    <a:gd name="T4" fmla="*/ 1 w 431"/>
                    <a:gd name="T5" fmla="*/ 0 h 19"/>
                    <a:gd name="T6" fmla="*/ 1 w 431"/>
                    <a:gd name="T7" fmla="*/ 0 h 19"/>
                    <a:gd name="T8" fmla="*/ 1 w 431"/>
                    <a:gd name="T9" fmla="*/ 0 h 19"/>
                    <a:gd name="T10" fmla="*/ 1 w 431"/>
                    <a:gd name="T11" fmla="*/ 0 h 19"/>
                    <a:gd name="T12" fmla="*/ 1 w 431"/>
                    <a:gd name="T13" fmla="*/ 0 h 19"/>
                    <a:gd name="T14" fmla="*/ 1 w 431"/>
                    <a:gd name="T15" fmla="*/ 0 h 1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31"/>
                    <a:gd name="T25" fmla="*/ 0 h 19"/>
                    <a:gd name="T26" fmla="*/ 431 w 431"/>
                    <a:gd name="T27" fmla="*/ 19 h 1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31" h="19">
                      <a:moveTo>
                        <a:pt x="0" y="4"/>
                      </a:moveTo>
                      <a:lnTo>
                        <a:pt x="39" y="0"/>
                      </a:lnTo>
                      <a:lnTo>
                        <a:pt x="98" y="0"/>
                      </a:lnTo>
                      <a:lnTo>
                        <a:pt x="151" y="0"/>
                      </a:lnTo>
                      <a:lnTo>
                        <a:pt x="217" y="11"/>
                      </a:lnTo>
                      <a:lnTo>
                        <a:pt x="292" y="11"/>
                      </a:lnTo>
                      <a:lnTo>
                        <a:pt x="365" y="11"/>
                      </a:lnTo>
                      <a:lnTo>
                        <a:pt x="431" y="19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037" name="Freeform 31"/>
                <p:cNvSpPr/>
                <p:nvPr/>
              </p:nvSpPr>
              <p:spPr bwMode="auto">
                <a:xfrm>
                  <a:off x="2877" y="2232"/>
                  <a:ext cx="46" cy="3"/>
                </a:xfrm>
                <a:custGeom>
                  <a:avLst/>
                  <a:gdLst>
                    <a:gd name="T0" fmla="*/ 0 w 92"/>
                    <a:gd name="T1" fmla="*/ 1 h 5"/>
                    <a:gd name="T2" fmla="*/ 1 w 92"/>
                    <a:gd name="T3" fmla="*/ 0 h 5"/>
                    <a:gd name="T4" fmla="*/ 1 w 92"/>
                    <a:gd name="T5" fmla="*/ 1 h 5"/>
                    <a:gd name="T6" fmla="*/ 0 60000 65536"/>
                    <a:gd name="T7" fmla="*/ 0 60000 65536"/>
                    <a:gd name="T8" fmla="*/ 0 60000 65536"/>
                    <a:gd name="T9" fmla="*/ 0 w 92"/>
                    <a:gd name="T10" fmla="*/ 0 h 5"/>
                    <a:gd name="T11" fmla="*/ 92 w 92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2" h="5">
                      <a:moveTo>
                        <a:pt x="0" y="5"/>
                      </a:moveTo>
                      <a:lnTo>
                        <a:pt x="67" y="0"/>
                      </a:lnTo>
                      <a:lnTo>
                        <a:pt x="92" y="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038" name="Freeform 32"/>
                <p:cNvSpPr/>
                <p:nvPr/>
              </p:nvSpPr>
              <p:spPr bwMode="auto">
                <a:xfrm>
                  <a:off x="2859" y="2002"/>
                  <a:ext cx="101" cy="155"/>
                </a:xfrm>
                <a:custGeom>
                  <a:avLst/>
                  <a:gdLst>
                    <a:gd name="T0" fmla="*/ 1 w 202"/>
                    <a:gd name="T1" fmla="*/ 0 h 309"/>
                    <a:gd name="T2" fmla="*/ 1 w 202"/>
                    <a:gd name="T3" fmla="*/ 1 h 309"/>
                    <a:gd name="T4" fmla="*/ 1 w 202"/>
                    <a:gd name="T5" fmla="*/ 1 h 309"/>
                    <a:gd name="T6" fmla="*/ 1 w 202"/>
                    <a:gd name="T7" fmla="*/ 1 h 309"/>
                    <a:gd name="T8" fmla="*/ 1 w 202"/>
                    <a:gd name="T9" fmla="*/ 1 h 309"/>
                    <a:gd name="T10" fmla="*/ 1 w 202"/>
                    <a:gd name="T11" fmla="*/ 1 h 309"/>
                    <a:gd name="T12" fmla="*/ 1 w 202"/>
                    <a:gd name="T13" fmla="*/ 1 h 309"/>
                    <a:gd name="T14" fmla="*/ 1 w 202"/>
                    <a:gd name="T15" fmla="*/ 1 h 309"/>
                    <a:gd name="T16" fmla="*/ 1 w 202"/>
                    <a:gd name="T17" fmla="*/ 1 h 309"/>
                    <a:gd name="T18" fmla="*/ 1 w 202"/>
                    <a:gd name="T19" fmla="*/ 1 h 309"/>
                    <a:gd name="T20" fmla="*/ 1 w 202"/>
                    <a:gd name="T21" fmla="*/ 1 h 309"/>
                    <a:gd name="T22" fmla="*/ 1 w 202"/>
                    <a:gd name="T23" fmla="*/ 1 h 309"/>
                    <a:gd name="T24" fmla="*/ 0 w 202"/>
                    <a:gd name="T25" fmla="*/ 1 h 30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2"/>
                    <a:gd name="T40" fmla="*/ 0 h 309"/>
                    <a:gd name="T41" fmla="*/ 202 w 202"/>
                    <a:gd name="T42" fmla="*/ 309 h 30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2" h="309">
                      <a:moveTo>
                        <a:pt x="138" y="0"/>
                      </a:moveTo>
                      <a:lnTo>
                        <a:pt x="132" y="53"/>
                      </a:lnTo>
                      <a:lnTo>
                        <a:pt x="143" y="104"/>
                      </a:lnTo>
                      <a:lnTo>
                        <a:pt x="155" y="139"/>
                      </a:lnTo>
                      <a:lnTo>
                        <a:pt x="177" y="190"/>
                      </a:lnTo>
                      <a:lnTo>
                        <a:pt x="189" y="223"/>
                      </a:lnTo>
                      <a:lnTo>
                        <a:pt x="202" y="264"/>
                      </a:lnTo>
                      <a:lnTo>
                        <a:pt x="189" y="293"/>
                      </a:lnTo>
                      <a:lnTo>
                        <a:pt x="173" y="303"/>
                      </a:lnTo>
                      <a:lnTo>
                        <a:pt x="143" y="309"/>
                      </a:lnTo>
                      <a:lnTo>
                        <a:pt x="109" y="293"/>
                      </a:lnTo>
                      <a:lnTo>
                        <a:pt x="63" y="287"/>
                      </a:lnTo>
                      <a:lnTo>
                        <a:pt x="0" y="297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8019" name="Group 33"/>
              <p:cNvGrpSpPr/>
              <p:nvPr/>
            </p:nvGrpSpPr>
            <p:grpSpPr bwMode="auto">
              <a:xfrm>
                <a:off x="3697" y="1559"/>
                <a:ext cx="326" cy="32"/>
                <a:chOff x="2780" y="1904"/>
                <a:chExt cx="287" cy="26"/>
              </a:xfrm>
            </p:grpSpPr>
            <p:sp>
              <p:nvSpPr>
                <p:cNvPr id="128034" name="Freeform 34"/>
                <p:cNvSpPr/>
                <p:nvPr/>
              </p:nvSpPr>
              <p:spPr bwMode="auto">
                <a:xfrm>
                  <a:off x="2780" y="1904"/>
                  <a:ext cx="116" cy="24"/>
                </a:xfrm>
                <a:custGeom>
                  <a:avLst/>
                  <a:gdLst>
                    <a:gd name="T0" fmla="*/ 0 w 232"/>
                    <a:gd name="T1" fmla="*/ 0 h 49"/>
                    <a:gd name="T2" fmla="*/ 1 w 232"/>
                    <a:gd name="T3" fmla="*/ 0 h 49"/>
                    <a:gd name="T4" fmla="*/ 1 w 232"/>
                    <a:gd name="T5" fmla="*/ 0 h 49"/>
                    <a:gd name="T6" fmla="*/ 1 w 232"/>
                    <a:gd name="T7" fmla="*/ 0 h 49"/>
                    <a:gd name="T8" fmla="*/ 1 w 232"/>
                    <a:gd name="T9" fmla="*/ 0 h 49"/>
                    <a:gd name="T10" fmla="*/ 1 w 232"/>
                    <a:gd name="T11" fmla="*/ 0 h 49"/>
                    <a:gd name="T12" fmla="*/ 1 w 232"/>
                    <a:gd name="T13" fmla="*/ 0 h 49"/>
                    <a:gd name="T14" fmla="*/ 1 w 232"/>
                    <a:gd name="T15" fmla="*/ 0 h 49"/>
                    <a:gd name="T16" fmla="*/ 1 w 232"/>
                    <a:gd name="T17" fmla="*/ 0 h 49"/>
                    <a:gd name="T18" fmla="*/ 1 w 232"/>
                    <a:gd name="T19" fmla="*/ 0 h 49"/>
                    <a:gd name="T20" fmla="*/ 1 w 232"/>
                    <a:gd name="T21" fmla="*/ 0 h 49"/>
                    <a:gd name="T22" fmla="*/ 1 w 232"/>
                    <a:gd name="T23" fmla="*/ 0 h 49"/>
                    <a:gd name="T24" fmla="*/ 1 w 232"/>
                    <a:gd name="T25" fmla="*/ 0 h 49"/>
                    <a:gd name="T26" fmla="*/ 1 w 232"/>
                    <a:gd name="T27" fmla="*/ 0 h 49"/>
                    <a:gd name="T28" fmla="*/ 1 w 232"/>
                    <a:gd name="T29" fmla="*/ 0 h 49"/>
                    <a:gd name="T30" fmla="*/ 1 w 232"/>
                    <a:gd name="T31" fmla="*/ 0 h 49"/>
                    <a:gd name="T32" fmla="*/ 0 w 232"/>
                    <a:gd name="T33" fmla="*/ 0 h 4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32"/>
                    <a:gd name="T52" fmla="*/ 0 h 49"/>
                    <a:gd name="T53" fmla="*/ 232 w 232"/>
                    <a:gd name="T54" fmla="*/ 49 h 4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32" h="49">
                      <a:moveTo>
                        <a:pt x="0" y="49"/>
                      </a:moveTo>
                      <a:lnTo>
                        <a:pt x="33" y="28"/>
                      </a:lnTo>
                      <a:lnTo>
                        <a:pt x="64" y="14"/>
                      </a:lnTo>
                      <a:lnTo>
                        <a:pt x="98" y="6"/>
                      </a:lnTo>
                      <a:lnTo>
                        <a:pt x="126" y="3"/>
                      </a:lnTo>
                      <a:lnTo>
                        <a:pt x="148" y="0"/>
                      </a:lnTo>
                      <a:lnTo>
                        <a:pt x="187" y="11"/>
                      </a:lnTo>
                      <a:lnTo>
                        <a:pt x="232" y="25"/>
                      </a:lnTo>
                      <a:lnTo>
                        <a:pt x="230" y="38"/>
                      </a:lnTo>
                      <a:lnTo>
                        <a:pt x="211" y="41"/>
                      </a:lnTo>
                      <a:lnTo>
                        <a:pt x="187" y="33"/>
                      </a:lnTo>
                      <a:lnTo>
                        <a:pt x="146" y="29"/>
                      </a:lnTo>
                      <a:lnTo>
                        <a:pt x="120" y="28"/>
                      </a:lnTo>
                      <a:lnTo>
                        <a:pt x="96" y="33"/>
                      </a:lnTo>
                      <a:lnTo>
                        <a:pt x="64" y="41"/>
                      </a:lnTo>
                      <a:lnTo>
                        <a:pt x="36" y="46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035" name="Freeform 35"/>
                <p:cNvSpPr/>
                <p:nvPr/>
              </p:nvSpPr>
              <p:spPr bwMode="auto">
                <a:xfrm>
                  <a:off x="2954" y="1906"/>
                  <a:ext cx="113" cy="24"/>
                </a:xfrm>
                <a:custGeom>
                  <a:avLst/>
                  <a:gdLst>
                    <a:gd name="T0" fmla="*/ 1 w 226"/>
                    <a:gd name="T1" fmla="*/ 1 h 48"/>
                    <a:gd name="T2" fmla="*/ 1 w 226"/>
                    <a:gd name="T3" fmla="*/ 1 h 48"/>
                    <a:gd name="T4" fmla="*/ 1 w 226"/>
                    <a:gd name="T5" fmla="*/ 1 h 48"/>
                    <a:gd name="T6" fmla="*/ 1 w 226"/>
                    <a:gd name="T7" fmla="*/ 1 h 48"/>
                    <a:gd name="T8" fmla="*/ 1 w 226"/>
                    <a:gd name="T9" fmla="*/ 1 h 48"/>
                    <a:gd name="T10" fmla="*/ 1 w 226"/>
                    <a:gd name="T11" fmla="*/ 0 h 48"/>
                    <a:gd name="T12" fmla="*/ 1 w 226"/>
                    <a:gd name="T13" fmla="*/ 1 h 48"/>
                    <a:gd name="T14" fmla="*/ 0 w 226"/>
                    <a:gd name="T15" fmla="*/ 1 h 48"/>
                    <a:gd name="T16" fmla="*/ 1 w 226"/>
                    <a:gd name="T17" fmla="*/ 1 h 48"/>
                    <a:gd name="T18" fmla="*/ 1 w 226"/>
                    <a:gd name="T19" fmla="*/ 1 h 48"/>
                    <a:gd name="T20" fmla="*/ 1 w 226"/>
                    <a:gd name="T21" fmla="*/ 1 h 48"/>
                    <a:gd name="T22" fmla="*/ 1 w 226"/>
                    <a:gd name="T23" fmla="*/ 1 h 48"/>
                    <a:gd name="T24" fmla="*/ 1 w 226"/>
                    <a:gd name="T25" fmla="*/ 1 h 48"/>
                    <a:gd name="T26" fmla="*/ 1 w 226"/>
                    <a:gd name="T27" fmla="*/ 1 h 48"/>
                    <a:gd name="T28" fmla="*/ 1 w 226"/>
                    <a:gd name="T29" fmla="*/ 1 h 48"/>
                    <a:gd name="T30" fmla="*/ 1 w 226"/>
                    <a:gd name="T31" fmla="*/ 1 h 48"/>
                    <a:gd name="T32" fmla="*/ 1 w 226"/>
                    <a:gd name="T33" fmla="*/ 1 h 4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26"/>
                    <a:gd name="T52" fmla="*/ 0 h 48"/>
                    <a:gd name="T53" fmla="*/ 226 w 226"/>
                    <a:gd name="T54" fmla="*/ 48 h 4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26" h="48">
                      <a:moveTo>
                        <a:pt x="226" y="48"/>
                      </a:moveTo>
                      <a:lnTo>
                        <a:pt x="194" y="26"/>
                      </a:lnTo>
                      <a:lnTo>
                        <a:pt x="162" y="13"/>
                      </a:lnTo>
                      <a:lnTo>
                        <a:pt x="131" y="6"/>
                      </a:lnTo>
                      <a:lnTo>
                        <a:pt x="104" y="2"/>
                      </a:lnTo>
                      <a:lnTo>
                        <a:pt x="83" y="0"/>
                      </a:lnTo>
                      <a:lnTo>
                        <a:pt x="45" y="10"/>
                      </a:lnTo>
                      <a:lnTo>
                        <a:pt x="0" y="23"/>
                      </a:lnTo>
                      <a:lnTo>
                        <a:pt x="3" y="37"/>
                      </a:lnTo>
                      <a:lnTo>
                        <a:pt x="21" y="40"/>
                      </a:lnTo>
                      <a:lnTo>
                        <a:pt x="45" y="32"/>
                      </a:lnTo>
                      <a:lnTo>
                        <a:pt x="85" y="29"/>
                      </a:lnTo>
                      <a:lnTo>
                        <a:pt x="110" y="26"/>
                      </a:lnTo>
                      <a:lnTo>
                        <a:pt x="133" y="32"/>
                      </a:lnTo>
                      <a:lnTo>
                        <a:pt x="162" y="40"/>
                      </a:lnTo>
                      <a:lnTo>
                        <a:pt x="191" y="46"/>
                      </a:lnTo>
                      <a:lnTo>
                        <a:pt x="226" y="48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8020" name="Freeform 36"/>
              <p:cNvSpPr/>
              <p:nvPr/>
            </p:nvSpPr>
            <p:spPr bwMode="auto">
              <a:xfrm>
                <a:off x="3597" y="1296"/>
                <a:ext cx="514" cy="355"/>
              </a:xfrm>
              <a:custGeom>
                <a:avLst/>
                <a:gdLst>
                  <a:gd name="T0" fmla="*/ 1 w 903"/>
                  <a:gd name="T1" fmla="*/ 1 h 586"/>
                  <a:gd name="T2" fmla="*/ 1 w 903"/>
                  <a:gd name="T3" fmla="*/ 1 h 586"/>
                  <a:gd name="T4" fmla="*/ 1 w 903"/>
                  <a:gd name="T5" fmla="*/ 1 h 586"/>
                  <a:gd name="T6" fmla="*/ 1 w 903"/>
                  <a:gd name="T7" fmla="*/ 1 h 586"/>
                  <a:gd name="T8" fmla="*/ 1 w 903"/>
                  <a:gd name="T9" fmla="*/ 1 h 586"/>
                  <a:gd name="T10" fmla="*/ 1 w 903"/>
                  <a:gd name="T11" fmla="*/ 1 h 586"/>
                  <a:gd name="T12" fmla="*/ 1 w 903"/>
                  <a:gd name="T13" fmla="*/ 1 h 586"/>
                  <a:gd name="T14" fmla="*/ 1 w 903"/>
                  <a:gd name="T15" fmla="*/ 1 h 586"/>
                  <a:gd name="T16" fmla="*/ 1 w 903"/>
                  <a:gd name="T17" fmla="*/ 1 h 586"/>
                  <a:gd name="T18" fmla="*/ 1 w 903"/>
                  <a:gd name="T19" fmla="*/ 1 h 586"/>
                  <a:gd name="T20" fmla="*/ 1 w 903"/>
                  <a:gd name="T21" fmla="*/ 1 h 586"/>
                  <a:gd name="T22" fmla="*/ 1 w 903"/>
                  <a:gd name="T23" fmla="*/ 1 h 586"/>
                  <a:gd name="T24" fmla="*/ 1 w 903"/>
                  <a:gd name="T25" fmla="*/ 1 h 586"/>
                  <a:gd name="T26" fmla="*/ 1 w 903"/>
                  <a:gd name="T27" fmla="*/ 1 h 586"/>
                  <a:gd name="T28" fmla="*/ 1 w 903"/>
                  <a:gd name="T29" fmla="*/ 1 h 586"/>
                  <a:gd name="T30" fmla="*/ 1 w 903"/>
                  <a:gd name="T31" fmla="*/ 1 h 586"/>
                  <a:gd name="T32" fmla="*/ 1 w 903"/>
                  <a:gd name="T33" fmla="*/ 1 h 586"/>
                  <a:gd name="T34" fmla="*/ 1 w 903"/>
                  <a:gd name="T35" fmla="*/ 1 h 586"/>
                  <a:gd name="T36" fmla="*/ 1 w 903"/>
                  <a:gd name="T37" fmla="*/ 1 h 586"/>
                  <a:gd name="T38" fmla="*/ 1 w 903"/>
                  <a:gd name="T39" fmla="*/ 1 h 586"/>
                  <a:gd name="T40" fmla="*/ 1 w 903"/>
                  <a:gd name="T41" fmla="*/ 1 h 586"/>
                  <a:gd name="T42" fmla="*/ 1 w 903"/>
                  <a:gd name="T43" fmla="*/ 1 h 586"/>
                  <a:gd name="T44" fmla="*/ 1 w 903"/>
                  <a:gd name="T45" fmla="*/ 1 h 586"/>
                  <a:gd name="T46" fmla="*/ 1 w 903"/>
                  <a:gd name="T47" fmla="*/ 1 h 586"/>
                  <a:gd name="T48" fmla="*/ 1 w 903"/>
                  <a:gd name="T49" fmla="*/ 1 h 586"/>
                  <a:gd name="T50" fmla="*/ 1 w 903"/>
                  <a:gd name="T51" fmla="*/ 1 h 586"/>
                  <a:gd name="T52" fmla="*/ 1 w 903"/>
                  <a:gd name="T53" fmla="*/ 1 h 586"/>
                  <a:gd name="T54" fmla="*/ 1 w 903"/>
                  <a:gd name="T55" fmla="*/ 1 h 586"/>
                  <a:gd name="T56" fmla="*/ 1 w 903"/>
                  <a:gd name="T57" fmla="*/ 1 h 586"/>
                  <a:gd name="T58" fmla="*/ 1 w 903"/>
                  <a:gd name="T59" fmla="*/ 1 h 586"/>
                  <a:gd name="T60" fmla="*/ 1 w 903"/>
                  <a:gd name="T61" fmla="*/ 1 h 586"/>
                  <a:gd name="T62" fmla="*/ 1 w 903"/>
                  <a:gd name="T63" fmla="*/ 1 h 586"/>
                  <a:gd name="T64" fmla="*/ 1 w 903"/>
                  <a:gd name="T65" fmla="*/ 1 h 586"/>
                  <a:gd name="T66" fmla="*/ 1 w 903"/>
                  <a:gd name="T67" fmla="*/ 0 h 586"/>
                  <a:gd name="T68" fmla="*/ 1 w 903"/>
                  <a:gd name="T69" fmla="*/ 1 h 586"/>
                  <a:gd name="T70" fmla="*/ 1 w 903"/>
                  <a:gd name="T71" fmla="*/ 1 h 586"/>
                  <a:gd name="T72" fmla="*/ 1 w 903"/>
                  <a:gd name="T73" fmla="*/ 1 h 586"/>
                  <a:gd name="T74" fmla="*/ 1 w 903"/>
                  <a:gd name="T75" fmla="*/ 1 h 586"/>
                  <a:gd name="T76" fmla="*/ 1 w 903"/>
                  <a:gd name="T77" fmla="*/ 1 h 586"/>
                  <a:gd name="T78" fmla="*/ 1 w 903"/>
                  <a:gd name="T79" fmla="*/ 1 h 586"/>
                  <a:gd name="T80" fmla="*/ 0 w 903"/>
                  <a:gd name="T81" fmla="*/ 1 h 586"/>
                  <a:gd name="T82" fmla="*/ 0 w 903"/>
                  <a:gd name="T83" fmla="*/ 1 h 586"/>
                  <a:gd name="T84" fmla="*/ 0 w 903"/>
                  <a:gd name="T85" fmla="*/ 1 h 586"/>
                  <a:gd name="T86" fmla="*/ 1 w 903"/>
                  <a:gd name="T87" fmla="*/ 1 h 58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03"/>
                  <a:gd name="T133" fmla="*/ 0 h 586"/>
                  <a:gd name="T134" fmla="*/ 903 w 903"/>
                  <a:gd name="T135" fmla="*/ 586 h 58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03" h="586">
                    <a:moveTo>
                      <a:pt x="23" y="580"/>
                    </a:moveTo>
                    <a:lnTo>
                      <a:pt x="67" y="586"/>
                    </a:lnTo>
                    <a:lnTo>
                      <a:pt x="57" y="503"/>
                    </a:lnTo>
                    <a:lnTo>
                      <a:pt x="110" y="428"/>
                    </a:lnTo>
                    <a:lnTo>
                      <a:pt x="114" y="337"/>
                    </a:lnTo>
                    <a:lnTo>
                      <a:pt x="179" y="286"/>
                    </a:lnTo>
                    <a:lnTo>
                      <a:pt x="179" y="212"/>
                    </a:lnTo>
                    <a:lnTo>
                      <a:pt x="235" y="207"/>
                    </a:lnTo>
                    <a:lnTo>
                      <a:pt x="287" y="166"/>
                    </a:lnTo>
                    <a:lnTo>
                      <a:pt x="372" y="217"/>
                    </a:lnTo>
                    <a:lnTo>
                      <a:pt x="390" y="189"/>
                    </a:lnTo>
                    <a:lnTo>
                      <a:pt x="476" y="217"/>
                    </a:lnTo>
                    <a:lnTo>
                      <a:pt x="453" y="166"/>
                    </a:lnTo>
                    <a:lnTo>
                      <a:pt x="563" y="229"/>
                    </a:lnTo>
                    <a:lnTo>
                      <a:pt x="574" y="189"/>
                    </a:lnTo>
                    <a:lnTo>
                      <a:pt x="673" y="252"/>
                    </a:lnTo>
                    <a:lnTo>
                      <a:pt x="724" y="240"/>
                    </a:lnTo>
                    <a:lnTo>
                      <a:pt x="752" y="303"/>
                    </a:lnTo>
                    <a:lnTo>
                      <a:pt x="787" y="296"/>
                    </a:lnTo>
                    <a:lnTo>
                      <a:pt x="814" y="341"/>
                    </a:lnTo>
                    <a:lnTo>
                      <a:pt x="790" y="421"/>
                    </a:lnTo>
                    <a:lnTo>
                      <a:pt x="799" y="488"/>
                    </a:lnTo>
                    <a:lnTo>
                      <a:pt x="820" y="574"/>
                    </a:lnTo>
                    <a:lnTo>
                      <a:pt x="845" y="574"/>
                    </a:lnTo>
                    <a:lnTo>
                      <a:pt x="872" y="517"/>
                    </a:lnTo>
                    <a:lnTo>
                      <a:pt x="890" y="463"/>
                    </a:lnTo>
                    <a:lnTo>
                      <a:pt x="903" y="383"/>
                    </a:lnTo>
                    <a:lnTo>
                      <a:pt x="890" y="264"/>
                    </a:lnTo>
                    <a:lnTo>
                      <a:pt x="844" y="182"/>
                    </a:lnTo>
                    <a:lnTo>
                      <a:pt x="810" y="132"/>
                    </a:lnTo>
                    <a:lnTo>
                      <a:pt x="752" y="79"/>
                    </a:lnTo>
                    <a:lnTo>
                      <a:pt x="667" y="40"/>
                    </a:lnTo>
                    <a:lnTo>
                      <a:pt x="580" y="16"/>
                    </a:lnTo>
                    <a:lnTo>
                      <a:pt x="453" y="0"/>
                    </a:lnTo>
                    <a:lnTo>
                      <a:pt x="337" y="16"/>
                    </a:lnTo>
                    <a:lnTo>
                      <a:pt x="258" y="22"/>
                    </a:lnTo>
                    <a:lnTo>
                      <a:pt x="196" y="44"/>
                    </a:lnTo>
                    <a:lnTo>
                      <a:pt x="121" y="90"/>
                    </a:lnTo>
                    <a:lnTo>
                      <a:pt x="57" y="172"/>
                    </a:lnTo>
                    <a:lnTo>
                      <a:pt x="29" y="223"/>
                    </a:lnTo>
                    <a:lnTo>
                      <a:pt x="0" y="326"/>
                    </a:lnTo>
                    <a:lnTo>
                      <a:pt x="0" y="440"/>
                    </a:lnTo>
                    <a:lnTo>
                      <a:pt x="0" y="516"/>
                    </a:lnTo>
                    <a:lnTo>
                      <a:pt x="23" y="580"/>
                    </a:lnTo>
                    <a:close/>
                  </a:path>
                </a:pathLst>
              </a:custGeom>
              <a:solidFill>
                <a:srgbClr val="804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28021" name="Group 37"/>
              <p:cNvGrpSpPr/>
              <p:nvPr/>
            </p:nvGrpSpPr>
            <p:grpSpPr bwMode="auto">
              <a:xfrm>
                <a:off x="3597" y="1603"/>
                <a:ext cx="490" cy="151"/>
                <a:chOff x="2692" y="1940"/>
                <a:chExt cx="431" cy="125"/>
              </a:xfrm>
            </p:grpSpPr>
            <p:grpSp>
              <p:nvGrpSpPr>
                <p:cNvPr id="128022" name="Group 38"/>
                <p:cNvGrpSpPr/>
                <p:nvPr/>
              </p:nvGrpSpPr>
              <p:grpSpPr bwMode="auto">
                <a:xfrm>
                  <a:off x="2692" y="1940"/>
                  <a:ext cx="431" cy="125"/>
                  <a:chOff x="2692" y="1940"/>
                  <a:chExt cx="431" cy="125"/>
                </a:xfrm>
              </p:grpSpPr>
              <p:sp>
                <p:nvSpPr>
                  <p:cNvPr id="128029" name="Freeform 39"/>
                  <p:cNvSpPr/>
                  <p:nvPr/>
                </p:nvSpPr>
                <p:spPr bwMode="auto">
                  <a:xfrm>
                    <a:off x="2756" y="1940"/>
                    <a:ext cx="155" cy="124"/>
                  </a:xfrm>
                  <a:custGeom>
                    <a:avLst/>
                    <a:gdLst>
                      <a:gd name="T0" fmla="*/ 1 w 309"/>
                      <a:gd name="T1" fmla="*/ 1 h 246"/>
                      <a:gd name="T2" fmla="*/ 1 w 309"/>
                      <a:gd name="T3" fmla="*/ 0 h 246"/>
                      <a:gd name="T4" fmla="*/ 1 w 309"/>
                      <a:gd name="T5" fmla="*/ 0 h 246"/>
                      <a:gd name="T6" fmla="*/ 1 w 309"/>
                      <a:gd name="T7" fmla="*/ 1 h 246"/>
                      <a:gd name="T8" fmla="*/ 1 w 309"/>
                      <a:gd name="T9" fmla="*/ 1 h 246"/>
                      <a:gd name="T10" fmla="*/ 1 w 309"/>
                      <a:gd name="T11" fmla="*/ 1 h 246"/>
                      <a:gd name="T12" fmla="*/ 1 w 309"/>
                      <a:gd name="T13" fmla="*/ 1 h 246"/>
                      <a:gd name="T14" fmla="*/ 1 w 309"/>
                      <a:gd name="T15" fmla="*/ 1 h 246"/>
                      <a:gd name="T16" fmla="*/ 1 w 309"/>
                      <a:gd name="T17" fmla="*/ 1 h 246"/>
                      <a:gd name="T18" fmla="*/ 1 w 309"/>
                      <a:gd name="T19" fmla="*/ 1 h 246"/>
                      <a:gd name="T20" fmla="*/ 1 w 309"/>
                      <a:gd name="T21" fmla="*/ 1 h 246"/>
                      <a:gd name="T22" fmla="*/ 1 w 309"/>
                      <a:gd name="T23" fmla="*/ 1 h 246"/>
                      <a:gd name="T24" fmla="*/ 1 w 309"/>
                      <a:gd name="T25" fmla="*/ 1 h 246"/>
                      <a:gd name="T26" fmla="*/ 1 w 309"/>
                      <a:gd name="T27" fmla="*/ 1 h 246"/>
                      <a:gd name="T28" fmla="*/ 1 w 309"/>
                      <a:gd name="T29" fmla="*/ 1 h 246"/>
                      <a:gd name="T30" fmla="*/ 1 w 309"/>
                      <a:gd name="T31" fmla="*/ 1 h 246"/>
                      <a:gd name="T32" fmla="*/ 1 w 309"/>
                      <a:gd name="T33" fmla="*/ 1 h 246"/>
                      <a:gd name="T34" fmla="*/ 1 w 309"/>
                      <a:gd name="T35" fmla="*/ 1 h 246"/>
                      <a:gd name="T36" fmla="*/ 1 w 309"/>
                      <a:gd name="T37" fmla="*/ 1 h 246"/>
                      <a:gd name="T38" fmla="*/ 1 w 309"/>
                      <a:gd name="T39" fmla="*/ 1 h 246"/>
                      <a:gd name="T40" fmla="*/ 1 w 309"/>
                      <a:gd name="T41" fmla="*/ 1 h 246"/>
                      <a:gd name="T42" fmla="*/ 0 w 309"/>
                      <a:gd name="T43" fmla="*/ 1 h 246"/>
                      <a:gd name="T44" fmla="*/ 0 w 309"/>
                      <a:gd name="T45" fmla="*/ 1 h 246"/>
                      <a:gd name="T46" fmla="*/ 0 w 309"/>
                      <a:gd name="T47" fmla="*/ 1 h 246"/>
                      <a:gd name="T48" fmla="*/ 1 w 309"/>
                      <a:gd name="T49" fmla="*/ 1 h 24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09"/>
                      <a:gd name="T76" fmla="*/ 0 h 246"/>
                      <a:gd name="T77" fmla="*/ 309 w 309"/>
                      <a:gd name="T78" fmla="*/ 246 h 24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09" h="246">
                        <a:moveTo>
                          <a:pt x="30" y="13"/>
                        </a:moveTo>
                        <a:lnTo>
                          <a:pt x="88" y="0"/>
                        </a:lnTo>
                        <a:lnTo>
                          <a:pt x="150" y="0"/>
                        </a:lnTo>
                        <a:lnTo>
                          <a:pt x="243" y="7"/>
                        </a:lnTo>
                        <a:lnTo>
                          <a:pt x="276" y="13"/>
                        </a:lnTo>
                        <a:lnTo>
                          <a:pt x="309" y="29"/>
                        </a:lnTo>
                        <a:lnTo>
                          <a:pt x="309" y="65"/>
                        </a:lnTo>
                        <a:lnTo>
                          <a:pt x="309" y="105"/>
                        </a:lnTo>
                        <a:lnTo>
                          <a:pt x="299" y="142"/>
                        </a:lnTo>
                        <a:lnTo>
                          <a:pt x="288" y="167"/>
                        </a:lnTo>
                        <a:lnTo>
                          <a:pt x="279" y="190"/>
                        </a:lnTo>
                        <a:lnTo>
                          <a:pt x="266" y="208"/>
                        </a:lnTo>
                        <a:lnTo>
                          <a:pt x="248" y="225"/>
                        </a:lnTo>
                        <a:lnTo>
                          <a:pt x="218" y="235"/>
                        </a:lnTo>
                        <a:lnTo>
                          <a:pt x="180" y="242"/>
                        </a:lnTo>
                        <a:lnTo>
                          <a:pt x="137" y="246"/>
                        </a:lnTo>
                        <a:lnTo>
                          <a:pt x="103" y="242"/>
                        </a:lnTo>
                        <a:lnTo>
                          <a:pt x="75" y="237"/>
                        </a:lnTo>
                        <a:lnTo>
                          <a:pt x="47" y="225"/>
                        </a:lnTo>
                        <a:lnTo>
                          <a:pt x="23" y="204"/>
                        </a:lnTo>
                        <a:lnTo>
                          <a:pt x="11" y="184"/>
                        </a:lnTo>
                        <a:lnTo>
                          <a:pt x="0" y="133"/>
                        </a:lnTo>
                        <a:lnTo>
                          <a:pt x="0" y="87"/>
                        </a:lnTo>
                        <a:lnTo>
                          <a:pt x="0" y="41"/>
                        </a:lnTo>
                        <a:lnTo>
                          <a:pt x="30" y="13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030" name="Freeform 40"/>
                  <p:cNvSpPr/>
                  <p:nvPr/>
                </p:nvSpPr>
                <p:spPr bwMode="auto">
                  <a:xfrm>
                    <a:off x="2932" y="1943"/>
                    <a:ext cx="154" cy="122"/>
                  </a:xfrm>
                  <a:custGeom>
                    <a:avLst/>
                    <a:gdLst>
                      <a:gd name="T0" fmla="*/ 1 w 308"/>
                      <a:gd name="T1" fmla="*/ 0 h 245"/>
                      <a:gd name="T2" fmla="*/ 1 w 308"/>
                      <a:gd name="T3" fmla="*/ 0 h 245"/>
                      <a:gd name="T4" fmla="*/ 1 w 308"/>
                      <a:gd name="T5" fmla="*/ 0 h 245"/>
                      <a:gd name="T6" fmla="*/ 1 w 308"/>
                      <a:gd name="T7" fmla="*/ 0 h 245"/>
                      <a:gd name="T8" fmla="*/ 1 w 308"/>
                      <a:gd name="T9" fmla="*/ 0 h 245"/>
                      <a:gd name="T10" fmla="*/ 1 w 308"/>
                      <a:gd name="T11" fmla="*/ 0 h 245"/>
                      <a:gd name="T12" fmla="*/ 0 w 308"/>
                      <a:gd name="T13" fmla="*/ 0 h 245"/>
                      <a:gd name="T14" fmla="*/ 0 w 308"/>
                      <a:gd name="T15" fmla="*/ 0 h 245"/>
                      <a:gd name="T16" fmla="*/ 1 w 308"/>
                      <a:gd name="T17" fmla="*/ 0 h 245"/>
                      <a:gd name="T18" fmla="*/ 1 w 308"/>
                      <a:gd name="T19" fmla="*/ 0 h 245"/>
                      <a:gd name="T20" fmla="*/ 1 w 308"/>
                      <a:gd name="T21" fmla="*/ 0 h 245"/>
                      <a:gd name="T22" fmla="*/ 1 w 308"/>
                      <a:gd name="T23" fmla="*/ 0 h 245"/>
                      <a:gd name="T24" fmla="*/ 1 w 308"/>
                      <a:gd name="T25" fmla="*/ 0 h 245"/>
                      <a:gd name="T26" fmla="*/ 1 w 308"/>
                      <a:gd name="T27" fmla="*/ 0 h 245"/>
                      <a:gd name="T28" fmla="*/ 1 w 308"/>
                      <a:gd name="T29" fmla="*/ 0 h 245"/>
                      <a:gd name="T30" fmla="*/ 1 w 308"/>
                      <a:gd name="T31" fmla="*/ 0 h 245"/>
                      <a:gd name="T32" fmla="*/ 1 w 308"/>
                      <a:gd name="T33" fmla="*/ 0 h 245"/>
                      <a:gd name="T34" fmla="*/ 1 w 308"/>
                      <a:gd name="T35" fmla="*/ 0 h 245"/>
                      <a:gd name="T36" fmla="*/ 1 w 308"/>
                      <a:gd name="T37" fmla="*/ 0 h 245"/>
                      <a:gd name="T38" fmla="*/ 1 w 308"/>
                      <a:gd name="T39" fmla="*/ 0 h 245"/>
                      <a:gd name="T40" fmla="*/ 1 w 308"/>
                      <a:gd name="T41" fmla="*/ 0 h 245"/>
                      <a:gd name="T42" fmla="*/ 1 w 308"/>
                      <a:gd name="T43" fmla="*/ 0 h 245"/>
                      <a:gd name="T44" fmla="*/ 1 w 308"/>
                      <a:gd name="T45" fmla="*/ 0 h 245"/>
                      <a:gd name="T46" fmla="*/ 1 w 308"/>
                      <a:gd name="T47" fmla="*/ 0 h 245"/>
                      <a:gd name="T48" fmla="*/ 1 w 308"/>
                      <a:gd name="T49" fmla="*/ 0 h 245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08"/>
                      <a:gd name="T76" fmla="*/ 0 h 245"/>
                      <a:gd name="T77" fmla="*/ 308 w 308"/>
                      <a:gd name="T78" fmla="*/ 245 h 245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08" h="245">
                        <a:moveTo>
                          <a:pt x="269" y="12"/>
                        </a:moveTo>
                        <a:lnTo>
                          <a:pt x="212" y="2"/>
                        </a:lnTo>
                        <a:lnTo>
                          <a:pt x="158" y="2"/>
                        </a:lnTo>
                        <a:lnTo>
                          <a:pt x="107" y="0"/>
                        </a:lnTo>
                        <a:lnTo>
                          <a:pt x="61" y="3"/>
                        </a:lnTo>
                        <a:lnTo>
                          <a:pt x="28" y="12"/>
                        </a:lnTo>
                        <a:lnTo>
                          <a:pt x="0" y="26"/>
                        </a:lnTo>
                        <a:lnTo>
                          <a:pt x="0" y="107"/>
                        </a:lnTo>
                        <a:lnTo>
                          <a:pt x="8" y="153"/>
                        </a:lnTo>
                        <a:lnTo>
                          <a:pt x="22" y="185"/>
                        </a:lnTo>
                        <a:lnTo>
                          <a:pt x="39" y="207"/>
                        </a:lnTo>
                        <a:lnTo>
                          <a:pt x="57" y="220"/>
                        </a:lnTo>
                        <a:lnTo>
                          <a:pt x="80" y="232"/>
                        </a:lnTo>
                        <a:lnTo>
                          <a:pt x="102" y="239"/>
                        </a:lnTo>
                        <a:lnTo>
                          <a:pt x="128" y="242"/>
                        </a:lnTo>
                        <a:lnTo>
                          <a:pt x="157" y="245"/>
                        </a:lnTo>
                        <a:lnTo>
                          <a:pt x="205" y="242"/>
                        </a:lnTo>
                        <a:lnTo>
                          <a:pt x="235" y="235"/>
                        </a:lnTo>
                        <a:lnTo>
                          <a:pt x="262" y="226"/>
                        </a:lnTo>
                        <a:lnTo>
                          <a:pt x="283" y="200"/>
                        </a:lnTo>
                        <a:lnTo>
                          <a:pt x="297" y="168"/>
                        </a:lnTo>
                        <a:lnTo>
                          <a:pt x="308" y="134"/>
                        </a:lnTo>
                        <a:lnTo>
                          <a:pt x="308" y="87"/>
                        </a:lnTo>
                        <a:lnTo>
                          <a:pt x="308" y="42"/>
                        </a:lnTo>
                        <a:lnTo>
                          <a:pt x="269" y="12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031" name="Freeform 41"/>
                  <p:cNvSpPr/>
                  <p:nvPr/>
                </p:nvSpPr>
                <p:spPr bwMode="auto">
                  <a:xfrm>
                    <a:off x="2911" y="1958"/>
                    <a:ext cx="22" cy="16"/>
                  </a:xfrm>
                  <a:custGeom>
                    <a:avLst/>
                    <a:gdLst>
                      <a:gd name="T0" fmla="*/ 0 w 45"/>
                      <a:gd name="T1" fmla="*/ 0 h 33"/>
                      <a:gd name="T2" fmla="*/ 0 w 45"/>
                      <a:gd name="T3" fmla="*/ 0 h 33"/>
                      <a:gd name="T4" fmla="*/ 0 w 45"/>
                      <a:gd name="T5" fmla="*/ 0 h 33"/>
                      <a:gd name="T6" fmla="*/ 0 w 45"/>
                      <a:gd name="T7" fmla="*/ 0 h 33"/>
                      <a:gd name="T8" fmla="*/ 0 w 45"/>
                      <a:gd name="T9" fmla="*/ 0 h 33"/>
                      <a:gd name="T10" fmla="*/ 0 w 45"/>
                      <a:gd name="T11" fmla="*/ 0 h 33"/>
                      <a:gd name="T12" fmla="*/ 0 w 45"/>
                      <a:gd name="T13" fmla="*/ 0 h 33"/>
                      <a:gd name="T14" fmla="*/ 0 w 45"/>
                      <a:gd name="T15" fmla="*/ 0 h 33"/>
                      <a:gd name="T16" fmla="*/ 0 w 45"/>
                      <a:gd name="T17" fmla="*/ 0 h 33"/>
                      <a:gd name="T18" fmla="*/ 0 w 45"/>
                      <a:gd name="T19" fmla="*/ 0 h 33"/>
                      <a:gd name="T20" fmla="*/ 0 w 45"/>
                      <a:gd name="T21" fmla="*/ 0 h 3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5"/>
                      <a:gd name="T34" fmla="*/ 0 h 33"/>
                      <a:gd name="T35" fmla="*/ 45 w 45"/>
                      <a:gd name="T36" fmla="*/ 33 h 33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5" h="33">
                        <a:moveTo>
                          <a:pt x="0" y="10"/>
                        </a:moveTo>
                        <a:lnTo>
                          <a:pt x="7" y="3"/>
                        </a:lnTo>
                        <a:lnTo>
                          <a:pt x="17" y="0"/>
                        </a:lnTo>
                        <a:lnTo>
                          <a:pt x="31" y="0"/>
                        </a:lnTo>
                        <a:lnTo>
                          <a:pt x="41" y="6"/>
                        </a:lnTo>
                        <a:lnTo>
                          <a:pt x="45" y="31"/>
                        </a:lnTo>
                        <a:lnTo>
                          <a:pt x="34" y="29"/>
                        </a:lnTo>
                        <a:lnTo>
                          <a:pt x="25" y="24"/>
                        </a:lnTo>
                        <a:lnTo>
                          <a:pt x="13" y="29"/>
                        </a:lnTo>
                        <a:lnTo>
                          <a:pt x="2" y="33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032" name="Freeform 42"/>
                  <p:cNvSpPr/>
                  <p:nvPr/>
                </p:nvSpPr>
                <p:spPr bwMode="auto">
                  <a:xfrm>
                    <a:off x="2692" y="1951"/>
                    <a:ext cx="65" cy="26"/>
                  </a:xfrm>
                  <a:custGeom>
                    <a:avLst/>
                    <a:gdLst>
                      <a:gd name="T0" fmla="*/ 1 w 128"/>
                      <a:gd name="T1" fmla="*/ 1 h 52"/>
                      <a:gd name="T2" fmla="*/ 1 w 128"/>
                      <a:gd name="T3" fmla="*/ 1 h 52"/>
                      <a:gd name="T4" fmla="*/ 1 w 128"/>
                      <a:gd name="T5" fmla="*/ 1 h 52"/>
                      <a:gd name="T6" fmla="*/ 0 w 128"/>
                      <a:gd name="T7" fmla="*/ 0 h 52"/>
                      <a:gd name="T8" fmla="*/ 1 w 128"/>
                      <a:gd name="T9" fmla="*/ 1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8"/>
                      <a:gd name="T16" fmla="*/ 0 h 52"/>
                      <a:gd name="T17" fmla="*/ 128 w 128"/>
                      <a:gd name="T18" fmla="*/ 52 h 5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8" h="52">
                        <a:moveTo>
                          <a:pt x="128" y="17"/>
                        </a:moveTo>
                        <a:lnTo>
                          <a:pt x="128" y="52"/>
                        </a:lnTo>
                        <a:lnTo>
                          <a:pt x="14" y="20"/>
                        </a:lnTo>
                        <a:lnTo>
                          <a:pt x="0" y="0"/>
                        </a:lnTo>
                        <a:lnTo>
                          <a:pt x="128" y="17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033" name="Freeform 43"/>
                  <p:cNvSpPr/>
                  <p:nvPr/>
                </p:nvSpPr>
                <p:spPr bwMode="auto">
                  <a:xfrm>
                    <a:off x="3085" y="1950"/>
                    <a:ext cx="38" cy="27"/>
                  </a:xfrm>
                  <a:custGeom>
                    <a:avLst/>
                    <a:gdLst>
                      <a:gd name="T0" fmla="*/ 0 w 74"/>
                      <a:gd name="T1" fmla="*/ 1 h 54"/>
                      <a:gd name="T2" fmla="*/ 0 w 74"/>
                      <a:gd name="T3" fmla="*/ 1 h 54"/>
                      <a:gd name="T4" fmla="*/ 1 w 74"/>
                      <a:gd name="T5" fmla="*/ 1 h 54"/>
                      <a:gd name="T6" fmla="*/ 1 w 74"/>
                      <a:gd name="T7" fmla="*/ 0 h 54"/>
                      <a:gd name="T8" fmla="*/ 0 w 74"/>
                      <a:gd name="T9" fmla="*/ 1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"/>
                      <a:gd name="T16" fmla="*/ 0 h 54"/>
                      <a:gd name="T17" fmla="*/ 74 w 74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" h="54">
                        <a:moveTo>
                          <a:pt x="0" y="29"/>
                        </a:moveTo>
                        <a:lnTo>
                          <a:pt x="0" y="54"/>
                        </a:lnTo>
                        <a:lnTo>
                          <a:pt x="70" y="22"/>
                        </a:lnTo>
                        <a:lnTo>
                          <a:pt x="74" y="0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8023" name="Group 44"/>
                <p:cNvGrpSpPr/>
                <p:nvPr/>
              </p:nvGrpSpPr>
              <p:grpSpPr bwMode="auto">
                <a:xfrm>
                  <a:off x="2803" y="1970"/>
                  <a:ext cx="67" cy="57"/>
                  <a:chOff x="2803" y="1970"/>
                  <a:chExt cx="67" cy="57"/>
                </a:xfrm>
              </p:grpSpPr>
              <p:sp>
                <p:nvSpPr>
                  <p:cNvPr id="128027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2803" y="1970"/>
                    <a:ext cx="67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8028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2826" y="1976"/>
                    <a:ext cx="35" cy="36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8024" name="Group 47"/>
                <p:cNvGrpSpPr/>
                <p:nvPr/>
              </p:nvGrpSpPr>
              <p:grpSpPr bwMode="auto">
                <a:xfrm>
                  <a:off x="2975" y="1975"/>
                  <a:ext cx="67" cy="57"/>
                  <a:chOff x="2975" y="1975"/>
                  <a:chExt cx="67" cy="57"/>
                </a:xfrm>
              </p:grpSpPr>
              <p:sp>
                <p:nvSpPr>
                  <p:cNvPr id="128025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2975" y="1975"/>
                    <a:ext cx="67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8026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2998" y="1982"/>
                    <a:ext cx="35" cy="35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  <p:sp>
        <p:nvSpPr>
          <p:cNvPr id="128004" name="Text Box 56"/>
          <p:cNvSpPr txBox="1">
            <a:spLocks noChangeArrowheads="1"/>
          </p:cNvSpPr>
          <p:nvPr/>
        </p:nvSpPr>
        <p:spPr bwMode="auto">
          <a:xfrm>
            <a:off x="2124075" y="2420938"/>
            <a:ext cx="590550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一、二维随机变量的分布函数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二、二维离散型随机变量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三、二维连续型随机变量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Line 2"/>
          <p:cNvSpPr>
            <a:spLocks noChangeShapeType="1"/>
          </p:cNvSpPr>
          <p:nvPr/>
        </p:nvSpPr>
        <p:spPr bwMode="auto">
          <a:xfrm>
            <a:off x="2667000" y="333375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87" name="Line 5"/>
          <p:cNvSpPr>
            <a:spLocks noChangeShapeType="1"/>
          </p:cNvSpPr>
          <p:nvPr/>
        </p:nvSpPr>
        <p:spPr bwMode="auto">
          <a:xfrm>
            <a:off x="2667000" y="341313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9744" name="Text Box 16"/>
          <p:cNvSpPr txBox="1">
            <a:spLocks noChangeArrowheads="1"/>
          </p:cNvSpPr>
          <p:nvPr/>
        </p:nvSpPr>
        <p:spPr bwMode="auto">
          <a:xfrm>
            <a:off x="766763" y="555625"/>
            <a:ext cx="1073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Ⅰ.</a:t>
            </a:r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若</a:t>
            </a:r>
            <a:endParaRPr kumimoji="1" lang="zh-CN" altLang="en-US" sz="2800" b="1">
              <a:solidFill>
                <a:srgbClr val="3333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29745" name="Text Box 17"/>
          <p:cNvSpPr txBox="1">
            <a:spLocks noChangeArrowheads="1"/>
          </p:cNvSpPr>
          <p:nvPr/>
        </p:nvSpPr>
        <p:spPr bwMode="auto">
          <a:xfrm>
            <a:off x="2743200" y="571500"/>
            <a:ext cx="3740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是离散型随机变量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，则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29746" name="Text Box 18"/>
          <p:cNvSpPr txBox="1">
            <a:spLocks noChangeArrowheads="1"/>
          </p:cNvSpPr>
          <p:nvPr/>
        </p:nvSpPr>
        <p:spPr bwMode="auto">
          <a:xfrm>
            <a:off x="457200" y="1117600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的充分必要条件是：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29747" name="Object 19"/>
          <p:cNvGraphicFramePr>
            <a:graphicFrameLocks noChangeAspect="1"/>
          </p:cNvGraphicFramePr>
          <p:nvPr/>
        </p:nvGraphicFramePr>
        <p:xfrm>
          <a:off x="1371600" y="1728788"/>
          <a:ext cx="65532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4" name="" r:id="rId1" imgW="3441700" imgH="254000" progId="Equation.3">
                  <p:embed/>
                </p:oleObj>
              </mc:Choice>
              <mc:Fallback>
                <p:oleObj name="" r:id="rId1" imgW="3441700" imgH="254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728788"/>
                        <a:ext cx="65532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9748" name="Text Box 20"/>
          <p:cNvSpPr txBox="1">
            <a:spLocks noChangeArrowheads="1"/>
          </p:cNvSpPr>
          <p:nvPr/>
        </p:nvSpPr>
        <p:spPr bwMode="auto">
          <a:xfrm>
            <a:off x="533400" y="247491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即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29749" name="Object 21"/>
          <p:cNvGraphicFramePr>
            <a:graphicFrameLocks noChangeAspect="1"/>
          </p:cNvGraphicFramePr>
          <p:nvPr/>
        </p:nvGraphicFramePr>
        <p:xfrm>
          <a:off x="1457325" y="2454275"/>
          <a:ext cx="465296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5" name="Equation" r:id="rId3" imgW="5194300" imgH="596900" progId="Equation.DSMT4">
                  <p:embed/>
                </p:oleObj>
              </mc:Choice>
              <mc:Fallback>
                <p:oleObj name="Equation" r:id="rId3" imgW="5194300" imgH="5969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2454275"/>
                        <a:ext cx="465296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754" name="Object 26"/>
          <p:cNvGraphicFramePr>
            <a:graphicFrameLocks noChangeAspect="1"/>
          </p:cNvGraphicFramePr>
          <p:nvPr/>
        </p:nvGraphicFramePr>
        <p:xfrm>
          <a:off x="1752600" y="606425"/>
          <a:ext cx="10668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6" name="Equation" r:id="rId5" imgW="508000" imgH="203200" progId="Equation.3">
                  <p:embed/>
                </p:oleObj>
              </mc:Choice>
              <mc:Fallback>
                <p:oleObj name="Equation" r:id="rId5" imgW="508000" imgH="203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606425"/>
                        <a:ext cx="10668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755" name="Object 27"/>
          <p:cNvGraphicFramePr>
            <a:graphicFrameLocks noChangeAspect="1"/>
          </p:cNvGraphicFramePr>
          <p:nvPr/>
        </p:nvGraphicFramePr>
        <p:xfrm>
          <a:off x="6400800" y="625475"/>
          <a:ext cx="10239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7" name="Equation" r:id="rId7" imgW="1117600" imgH="508000" progId="Equation.DSMT4">
                  <p:embed/>
                </p:oleObj>
              </mc:Choice>
              <mc:Fallback>
                <p:oleObj name="Equation" r:id="rId7" imgW="1117600" imgH="5080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625475"/>
                        <a:ext cx="1023938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9756" name="Text Box 28"/>
          <p:cNvSpPr txBox="1">
            <a:spLocks noChangeArrowheads="1"/>
          </p:cNvSpPr>
          <p:nvPr/>
        </p:nvSpPr>
        <p:spPr bwMode="auto">
          <a:xfrm>
            <a:off x="7315200" y="541338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29757" name="Text Box 29"/>
          <p:cNvSpPr txBox="1">
            <a:spLocks noChangeArrowheads="1"/>
          </p:cNvSpPr>
          <p:nvPr/>
        </p:nvSpPr>
        <p:spPr bwMode="auto">
          <a:xfrm>
            <a:off x="766763" y="3163888"/>
            <a:ext cx="1073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Ⅱ.</a:t>
            </a:r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若</a:t>
            </a:r>
            <a:endParaRPr kumimoji="1" lang="zh-CN" altLang="en-US" sz="2800" b="1">
              <a:solidFill>
                <a:srgbClr val="3333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29758" name="Text Box 30"/>
          <p:cNvSpPr txBox="1">
            <a:spLocks noChangeArrowheads="1"/>
          </p:cNvSpPr>
          <p:nvPr/>
        </p:nvSpPr>
        <p:spPr bwMode="auto">
          <a:xfrm>
            <a:off x="2743200" y="3179763"/>
            <a:ext cx="3740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是</a:t>
            </a:r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连续型随机变量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，则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29759" name="Text Box 31"/>
          <p:cNvSpPr txBox="1">
            <a:spLocks noChangeArrowheads="1"/>
          </p:cNvSpPr>
          <p:nvPr/>
        </p:nvSpPr>
        <p:spPr bwMode="auto">
          <a:xfrm>
            <a:off x="457200" y="3725863"/>
            <a:ext cx="3384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的充分必要条件是：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29760" name="Object 32"/>
          <p:cNvGraphicFramePr>
            <a:graphicFrameLocks noChangeAspect="1"/>
          </p:cNvGraphicFramePr>
          <p:nvPr/>
        </p:nvGraphicFramePr>
        <p:xfrm>
          <a:off x="1752600" y="3214688"/>
          <a:ext cx="10668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8" name="Equation" r:id="rId9" imgW="508000" imgH="203200" progId="Equation.3">
                  <p:embed/>
                </p:oleObj>
              </mc:Choice>
              <mc:Fallback>
                <p:oleObj name="Equation" r:id="rId9" imgW="508000" imgH="2032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214688"/>
                        <a:ext cx="10668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761" name="Object 33"/>
          <p:cNvGraphicFramePr>
            <a:graphicFrameLocks noChangeAspect="1"/>
          </p:cNvGraphicFramePr>
          <p:nvPr/>
        </p:nvGraphicFramePr>
        <p:xfrm>
          <a:off x="6400800" y="3233738"/>
          <a:ext cx="10239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9" name="Equation" r:id="rId11" imgW="1117600" imgH="508000" progId="Equation.DSMT4">
                  <p:embed/>
                </p:oleObj>
              </mc:Choice>
              <mc:Fallback>
                <p:oleObj name="Equation" r:id="rId11" imgW="1117600" imgH="5080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233738"/>
                        <a:ext cx="1023938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9762" name="Text Box 34"/>
          <p:cNvSpPr txBox="1">
            <a:spLocks noChangeArrowheads="1"/>
          </p:cNvSpPr>
          <p:nvPr/>
        </p:nvSpPr>
        <p:spPr bwMode="auto">
          <a:xfrm>
            <a:off x="7315200" y="3149600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29763" name="Object 35"/>
          <p:cNvGraphicFramePr>
            <a:graphicFrameLocks noChangeAspect="1"/>
          </p:cNvGraphicFramePr>
          <p:nvPr/>
        </p:nvGraphicFramePr>
        <p:xfrm>
          <a:off x="3851275" y="3725863"/>
          <a:ext cx="346551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0" name="Equation" r:id="rId13" imgW="1752600" imgH="228600" progId="Equation.3">
                  <p:embed/>
                </p:oleObj>
              </mc:Choice>
              <mc:Fallback>
                <p:oleObj name="Equation" r:id="rId13" imgW="1752600" imgH="2286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725863"/>
                        <a:ext cx="3465513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9764" name="Text Box 36"/>
          <p:cNvSpPr txBox="1">
            <a:spLocks noChangeArrowheads="1"/>
          </p:cNvSpPr>
          <p:nvPr/>
        </p:nvSpPr>
        <p:spPr bwMode="auto">
          <a:xfrm>
            <a:off x="441325" y="4335463"/>
            <a:ext cx="2406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几乎处处成立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0198" name="Line 2"/>
          <p:cNvSpPr>
            <a:spLocks noChangeShapeType="1"/>
          </p:cNvSpPr>
          <p:nvPr/>
        </p:nvSpPr>
        <p:spPr bwMode="auto">
          <a:xfrm>
            <a:off x="2667000" y="4868863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99" name="Line 3"/>
          <p:cNvSpPr>
            <a:spLocks noChangeShapeType="1"/>
          </p:cNvSpPr>
          <p:nvPr/>
        </p:nvSpPr>
        <p:spPr bwMode="auto">
          <a:xfrm>
            <a:off x="2667000" y="4868863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200" name="Line 4"/>
          <p:cNvSpPr>
            <a:spLocks noChangeShapeType="1"/>
          </p:cNvSpPr>
          <p:nvPr/>
        </p:nvSpPr>
        <p:spPr bwMode="auto">
          <a:xfrm>
            <a:off x="3276600" y="4868863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2792" name="Text Box 6"/>
          <p:cNvSpPr txBox="1">
            <a:spLocks noChangeArrowheads="1"/>
          </p:cNvSpPr>
          <p:nvPr/>
        </p:nvSpPr>
        <p:spPr bwMode="auto">
          <a:xfrm>
            <a:off x="468313" y="5084763"/>
            <a:ext cx="1255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结论：</a:t>
            </a:r>
            <a:endParaRPr kumimoji="1"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0759" name="Object 7"/>
          <p:cNvGraphicFramePr>
            <a:graphicFrameLocks noChangeAspect="1"/>
          </p:cNvGraphicFramePr>
          <p:nvPr/>
        </p:nvGraphicFramePr>
        <p:xfrm>
          <a:off x="1524000" y="5173663"/>
          <a:ext cx="10239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1" name="Equation" r:id="rId15" imgW="1117600" imgH="508000" progId="Equation.DSMT4">
                  <p:embed/>
                </p:oleObj>
              </mc:Choice>
              <mc:Fallback>
                <p:oleObj name="Equation" r:id="rId15" imgW="1117600" imgH="508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173663"/>
                        <a:ext cx="1023938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0" name="Text Box 8"/>
          <p:cNvSpPr txBox="1">
            <a:spLocks noChangeArrowheads="1"/>
          </p:cNvSpPr>
          <p:nvPr/>
        </p:nvSpPr>
        <p:spPr bwMode="auto">
          <a:xfrm>
            <a:off x="2438400" y="5111750"/>
            <a:ext cx="6229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独立时，由边缘分布能够唯一确定联合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30761" name="Text Box 9"/>
          <p:cNvSpPr txBox="1">
            <a:spLocks noChangeArrowheads="1"/>
          </p:cNvSpPr>
          <p:nvPr/>
        </p:nvSpPr>
        <p:spPr bwMode="auto">
          <a:xfrm>
            <a:off x="1447800" y="5707063"/>
            <a:ext cx="984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分布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9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9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9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9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9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9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9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9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9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9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29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9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0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3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0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30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44" grpId="0" autoUpdateAnimBg="0" build="p"/>
      <p:bldP spid="329745" grpId="0" autoUpdateAnimBg="0" build="p"/>
      <p:bldP spid="329746" grpId="0" autoUpdateAnimBg="0" build="p"/>
      <p:bldP spid="329748" grpId="0" autoUpdateAnimBg="0" build="p"/>
      <p:bldP spid="329756" grpId="0" autoUpdateAnimBg="0" build="p"/>
      <p:bldP spid="329757" grpId="0" autoUpdateAnimBg="0" build="p"/>
      <p:bldP spid="329758" grpId="0" autoUpdateAnimBg="0" build="p"/>
      <p:bldP spid="329759" grpId="0" autoUpdateAnimBg="0" build="p"/>
      <p:bldP spid="329762" grpId="0" autoUpdateAnimBg="0" build="p"/>
      <p:bldP spid="329764" grpId="0"/>
      <p:bldP spid="202792" grpId="0"/>
      <p:bldP spid="330760" grpId="0" autoUpdateAnimBg="0" build="p"/>
      <p:bldP spid="330761" grpId="0" autoUpdateAnimBg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3" name="Line 5"/>
          <p:cNvSpPr>
            <a:spLocks noChangeShapeType="1"/>
          </p:cNvSpPr>
          <p:nvPr/>
        </p:nvSpPr>
        <p:spPr bwMode="auto">
          <a:xfrm>
            <a:off x="2667000" y="735013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2" name="Text Box 10"/>
          <p:cNvSpPr txBox="1">
            <a:spLocks noChangeArrowheads="1"/>
          </p:cNvSpPr>
          <p:nvPr/>
        </p:nvSpPr>
        <p:spPr bwMode="auto">
          <a:xfrm>
            <a:off x="304800" y="333375"/>
            <a:ext cx="3221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已知随机变量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30763" name="Object 11"/>
          <p:cNvGraphicFramePr>
            <a:graphicFrameLocks noChangeAspect="1"/>
          </p:cNvGraphicFramePr>
          <p:nvPr/>
        </p:nvGraphicFramePr>
        <p:xfrm>
          <a:off x="3381375" y="403225"/>
          <a:ext cx="10668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0" name="Equation" r:id="rId1" imgW="508000" imgH="203200" progId="Equation.3">
                  <p:embed/>
                </p:oleObj>
              </mc:Choice>
              <mc:Fallback>
                <p:oleObj name="Equation" r:id="rId1" imgW="5080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75" y="403225"/>
                        <a:ext cx="10668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4" name="Text Box 12"/>
          <p:cNvSpPr txBox="1">
            <a:spLocks noChangeArrowheads="1"/>
          </p:cNvSpPr>
          <p:nvPr/>
        </p:nvSpPr>
        <p:spPr bwMode="auto">
          <a:xfrm>
            <a:off x="4327525" y="349250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的分布律为下图，问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0765" name="Object 13"/>
          <p:cNvGraphicFramePr>
            <a:graphicFrameLocks noChangeAspect="1"/>
          </p:cNvGraphicFramePr>
          <p:nvPr/>
        </p:nvGraphicFramePr>
        <p:xfrm>
          <a:off x="7662863" y="436563"/>
          <a:ext cx="102393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1" name="Equation" r:id="rId3" imgW="1117600" imgH="508000" progId="Equation.DSMT4">
                  <p:embed/>
                </p:oleObj>
              </mc:Choice>
              <mc:Fallback>
                <p:oleObj name="Equation" r:id="rId3" imgW="1117600" imgH="5080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2863" y="436563"/>
                        <a:ext cx="102393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6" name="Text Box 14"/>
          <p:cNvSpPr txBox="1">
            <a:spLocks noChangeArrowheads="1"/>
          </p:cNvSpPr>
          <p:nvPr/>
        </p:nvSpPr>
        <p:spPr bwMode="auto">
          <a:xfrm>
            <a:off x="366713" y="971550"/>
            <a:ext cx="267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是否相互独立？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" name="Group 15"/>
          <p:cNvGrpSpPr/>
          <p:nvPr/>
        </p:nvGrpSpPr>
        <p:grpSpPr bwMode="auto">
          <a:xfrm>
            <a:off x="2339975" y="1649413"/>
            <a:ext cx="4124325" cy="1604962"/>
            <a:chOff x="1461" y="2976"/>
            <a:chExt cx="2598" cy="1011"/>
          </a:xfrm>
        </p:grpSpPr>
        <p:sp>
          <p:nvSpPr>
            <p:cNvPr id="51253" name="Line 16"/>
            <p:cNvSpPr>
              <a:spLocks noChangeShapeType="1"/>
            </p:cNvSpPr>
            <p:nvPr/>
          </p:nvSpPr>
          <p:spPr bwMode="auto">
            <a:xfrm flipV="1">
              <a:off x="1461" y="3294"/>
              <a:ext cx="2598" cy="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4" name="Line 17"/>
            <p:cNvSpPr>
              <a:spLocks noChangeShapeType="1"/>
            </p:cNvSpPr>
            <p:nvPr/>
          </p:nvSpPr>
          <p:spPr bwMode="auto">
            <a:xfrm>
              <a:off x="1461" y="2976"/>
              <a:ext cx="25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5" name="Line 18"/>
            <p:cNvSpPr>
              <a:spLocks noChangeShapeType="1"/>
            </p:cNvSpPr>
            <p:nvPr/>
          </p:nvSpPr>
          <p:spPr bwMode="auto">
            <a:xfrm>
              <a:off x="1461" y="3651"/>
              <a:ext cx="2598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6" name="Line 19"/>
            <p:cNvSpPr>
              <a:spLocks noChangeShapeType="1"/>
            </p:cNvSpPr>
            <p:nvPr/>
          </p:nvSpPr>
          <p:spPr bwMode="auto">
            <a:xfrm flipV="1">
              <a:off x="1461" y="3974"/>
              <a:ext cx="2598" cy="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7" name="Line 20"/>
            <p:cNvSpPr>
              <a:spLocks noChangeShapeType="1"/>
            </p:cNvSpPr>
            <p:nvPr/>
          </p:nvSpPr>
          <p:spPr bwMode="auto">
            <a:xfrm>
              <a:off x="2325" y="2976"/>
              <a:ext cx="10" cy="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8" name="Line 21"/>
            <p:cNvSpPr>
              <a:spLocks noChangeShapeType="1"/>
            </p:cNvSpPr>
            <p:nvPr/>
          </p:nvSpPr>
          <p:spPr bwMode="auto">
            <a:xfrm>
              <a:off x="3189" y="2976"/>
              <a:ext cx="8" cy="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223" name="Object 23"/>
            <p:cNvGraphicFramePr>
              <a:graphicFrameLocks noChangeAspect="1"/>
            </p:cNvGraphicFramePr>
            <p:nvPr/>
          </p:nvGraphicFramePr>
          <p:xfrm>
            <a:off x="2085" y="2976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2" name="" r:id="rId5" imgW="127000" imgH="152400" progId="Equation.3">
                    <p:embed/>
                  </p:oleObj>
                </mc:Choice>
                <mc:Fallback>
                  <p:oleObj name="" r:id="rId5" imgW="127000" imgH="1524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5" y="2976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4" name="Object 24"/>
            <p:cNvGraphicFramePr>
              <a:graphicFrameLocks noChangeAspect="1"/>
            </p:cNvGraphicFramePr>
            <p:nvPr/>
          </p:nvGraphicFramePr>
          <p:xfrm>
            <a:off x="1509" y="3072"/>
            <a:ext cx="24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3" name="" r:id="rId7" imgW="177800" imgH="152400" progId="Equation.3">
                    <p:embed/>
                  </p:oleObj>
                </mc:Choice>
                <mc:Fallback>
                  <p:oleObj name="" r:id="rId7" imgW="177800" imgH="1524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9" y="3072"/>
                          <a:ext cx="24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5" name="Object 25"/>
            <p:cNvGraphicFramePr>
              <a:graphicFrameLocks noChangeAspect="1"/>
            </p:cNvGraphicFramePr>
            <p:nvPr/>
          </p:nvGraphicFramePr>
          <p:xfrm>
            <a:off x="1868" y="3363"/>
            <a:ext cx="169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4" name="" r:id="rId9" imgW="101600" imgH="177800" progId="Equation.3">
                    <p:embed/>
                  </p:oleObj>
                </mc:Choice>
                <mc:Fallback>
                  <p:oleObj name="" r:id="rId9" imgW="101600" imgH="1778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" y="3363"/>
                          <a:ext cx="169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6" name="Object 26"/>
            <p:cNvGraphicFramePr>
              <a:graphicFrameLocks noChangeAspect="1"/>
            </p:cNvGraphicFramePr>
            <p:nvPr/>
          </p:nvGraphicFramePr>
          <p:xfrm>
            <a:off x="2679" y="3042"/>
            <a:ext cx="17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5" name="" r:id="rId11" imgW="101600" imgH="177800" progId="Equation.3">
                    <p:embed/>
                  </p:oleObj>
                </mc:Choice>
                <mc:Fallback>
                  <p:oleObj name="" r:id="rId11" imgW="101600" imgH="1778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9" y="3042"/>
                          <a:ext cx="17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7" name="Object 27"/>
            <p:cNvGraphicFramePr>
              <a:graphicFrameLocks noChangeAspect="1"/>
            </p:cNvGraphicFramePr>
            <p:nvPr/>
          </p:nvGraphicFramePr>
          <p:xfrm>
            <a:off x="2513" y="3357"/>
            <a:ext cx="48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6" name="Equation" r:id="rId13" imgW="406400" imgH="177800" progId="Equation.3">
                    <p:embed/>
                  </p:oleObj>
                </mc:Choice>
                <mc:Fallback>
                  <p:oleObj name="Equation" r:id="rId13" imgW="406400" imgH="1778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3" y="3357"/>
                          <a:ext cx="484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8" name="Object 28"/>
            <p:cNvGraphicFramePr>
              <a:graphicFrameLocks noChangeAspect="1"/>
            </p:cNvGraphicFramePr>
            <p:nvPr/>
          </p:nvGraphicFramePr>
          <p:xfrm>
            <a:off x="3429" y="3703"/>
            <a:ext cx="480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7" name="Equation" r:id="rId15" imgW="431800" imgH="177800" progId="Equation.3">
                    <p:embed/>
                  </p:oleObj>
                </mc:Choice>
                <mc:Fallback>
                  <p:oleObj name="Equation" r:id="rId15" imgW="431800" imgH="1778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" y="3703"/>
                          <a:ext cx="480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9" name="Object 29"/>
            <p:cNvGraphicFramePr>
              <a:graphicFrameLocks noChangeAspect="1"/>
            </p:cNvGraphicFramePr>
            <p:nvPr/>
          </p:nvGraphicFramePr>
          <p:xfrm>
            <a:off x="2513" y="3693"/>
            <a:ext cx="48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8" name="Equation" r:id="rId17" imgW="406400" imgH="177800" progId="Equation.3">
                    <p:embed/>
                  </p:oleObj>
                </mc:Choice>
                <mc:Fallback>
                  <p:oleObj name="Equation" r:id="rId17" imgW="406400" imgH="1778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3" y="3693"/>
                          <a:ext cx="484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0" name="Object 30"/>
            <p:cNvGraphicFramePr>
              <a:graphicFrameLocks noChangeAspect="1"/>
            </p:cNvGraphicFramePr>
            <p:nvPr/>
          </p:nvGraphicFramePr>
          <p:xfrm>
            <a:off x="3573" y="3042"/>
            <a:ext cx="11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9" name="Equation" r:id="rId19" imgW="50800" imgH="152400" progId="Equation.DSMT4">
                    <p:embed/>
                  </p:oleObj>
                </mc:Choice>
                <mc:Fallback>
                  <p:oleObj name="Equation" r:id="rId19" imgW="50800" imgH="1524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3" y="3042"/>
                          <a:ext cx="11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1" name="Object 31"/>
            <p:cNvGraphicFramePr>
              <a:graphicFrameLocks noChangeAspect="1"/>
            </p:cNvGraphicFramePr>
            <p:nvPr/>
          </p:nvGraphicFramePr>
          <p:xfrm>
            <a:off x="1870" y="3696"/>
            <a:ext cx="11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0" name="" r:id="rId21" imgW="50800" imgH="152400" progId="Equation.3">
                    <p:embed/>
                  </p:oleObj>
                </mc:Choice>
                <mc:Fallback>
                  <p:oleObj name="" r:id="rId21" imgW="50800" imgH="1524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0" y="3696"/>
                          <a:ext cx="11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32" name="Object 32"/>
            <p:cNvGraphicFramePr>
              <a:graphicFrameLocks noChangeAspect="1"/>
            </p:cNvGraphicFramePr>
            <p:nvPr/>
          </p:nvGraphicFramePr>
          <p:xfrm>
            <a:off x="3416" y="3360"/>
            <a:ext cx="48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1" name="Equation" r:id="rId23" imgW="406400" imgH="177800" progId="Equation.3">
                    <p:embed/>
                  </p:oleObj>
                </mc:Choice>
                <mc:Fallback>
                  <p:oleObj name="Equation" r:id="rId23" imgW="406400" imgH="1778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6" y="3360"/>
                          <a:ext cx="484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59" name="Line 32"/>
            <p:cNvSpPr>
              <a:spLocks noChangeShapeType="1"/>
            </p:cNvSpPr>
            <p:nvPr/>
          </p:nvSpPr>
          <p:spPr bwMode="auto">
            <a:xfrm>
              <a:off x="1461" y="2976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30785" name="Text Box 33"/>
          <p:cNvSpPr txBox="1">
            <a:spLocks noChangeArrowheads="1"/>
          </p:cNvSpPr>
          <p:nvPr/>
        </p:nvSpPr>
        <p:spPr bwMode="auto">
          <a:xfrm>
            <a:off x="323850" y="3478213"/>
            <a:ext cx="2238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latin typeface="黑体" panose="02010600030101010101" pitchFamily="49" charset="-122"/>
                <a:ea typeface="黑体" panose="02010600030101010101" pitchFamily="49" charset="-12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由已知的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0786" name="Object 34"/>
          <p:cNvGraphicFramePr>
            <a:graphicFrameLocks noChangeAspect="1"/>
          </p:cNvGraphicFramePr>
          <p:nvPr/>
        </p:nvGraphicFramePr>
        <p:xfrm>
          <a:off x="2495550" y="3548063"/>
          <a:ext cx="10239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2" name="Equation" r:id="rId25" imgW="1117600" imgH="508000" progId="Equation.DSMT4">
                  <p:embed/>
                </p:oleObj>
              </mc:Choice>
              <mc:Fallback>
                <p:oleObj name="Equation" r:id="rId25" imgW="1117600" imgH="5080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3548063"/>
                        <a:ext cx="1023938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87" name="Text Box 35"/>
          <p:cNvSpPr txBox="1">
            <a:spLocks noChangeArrowheads="1"/>
          </p:cNvSpPr>
          <p:nvPr/>
        </p:nvSpPr>
        <p:spPr bwMode="auto">
          <a:xfrm>
            <a:off x="3429000" y="3460750"/>
            <a:ext cx="5162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的联合分布律求其边缘分布律为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1240" name="Line 2"/>
          <p:cNvSpPr>
            <a:spLocks noChangeShapeType="1"/>
          </p:cNvSpPr>
          <p:nvPr/>
        </p:nvSpPr>
        <p:spPr bwMode="auto">
          <a:xfrm>
            <a:off x="2667000" y="5095875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41" name="Line 3"/>
          <p:cNvSpPr>
            <a:spLocks noChangeShapeType="1"/>
          </p:cNvSpPr>
          <p:nvPr/>
        </p:nvSpPr>
        <p:spPr bwMode="auto">
          <a:xfrm>
            <a:off x="2667000" y="5095875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42" name="Line 4"/>
          <p:cNvSpPr>
            <a:spLocks noChangeShapeType="1"/>
          </p:cNvSpPr>
          <p:nvPr/>
        </p:nvSpPr>
        <p:spPr bwMode="auto">
          <a:xfrm>
            <a:off x="3276600" y="5095875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6"/>
          <p:cNvGrpSpPr/>
          <p:nvPr/>
        </p:nvGrpSpPr>
        <p:grpSpPr bwMode="auto">
          <a:xfrm>
            <a:off x="1619250" y="4073525"/>
            <a:ext cx="5562600" cy="2216150"/>
            <a:chOff x="1008" y="670"/>
            <a:chExt cx="3504" cy="1396"/>
          </a:xfrm>
        </p:grpSpPr>
        <p:sp>
          <p:nvSpPr>
            <p:cNvPr id="51244" name="Line 7"/>
            <p:cNvSpPr>
              <a:spLocks noChangeShapeType="1"/>
            </p:cNvSpPr>
            <p:nvPr/>
          </p:nvSpPr>
          <p:spPr bwMode="auto">
            <a:xfrm>
              <a:off x="1008" y="1008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5" name="Line 8"/>
            <p:cNvSpPr>
              <a:spLocks noChangeShapeType="1"/>
            </p:cNvSpPr>
            <p:nvPr/>
          </p:nvSpPr>
          <p:spPr bwMode="auto">
            <a:xfrm>
              <a:off x="1008" y="672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6" name="Line 9"/>
            <p:cNvSpPr>
              <a:spLocks noChangeShapeType="1"/>
            </p:cNvSpPr>
            <p:nvPr/>
          </p:nvSpPr>
          <p:spPr bwMode="auto">
            <a:xfrm>
              <a:off x="1008" y="1347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7" name="Line 10"/>
            <p:cNvSpPr>
              <a:spLocks noChangeShapeType="1"/>
            </p:cNvSpPr>
            <p:nvPr/>
          </p:nvSpPr>
          <p:spPr bwMode="auto">
            <a:xfrm>
              <a:off x="1008" y="2064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8" name="Line 11"/>
            <p:cNvSpPr>
              <a:spLocks noChangeShapeType="1"/>
            </p:cNvSpPr>
            <p:nvPr/>
          </p:nvSpPr>
          <p:spPr bwMode="auto">
            <a:xfrm>
              <a:off x="1008" y="1683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9" name="Line 12"/>
            <p:cNvSpPr>
              <a:spLocks noChangeShapeType="1"/>
            </p:cNvSpPr>
            <p:nvPr/>
          </p:nvSpPr>
          <p:spPr bwMode="auto">
            <a:xfrm>
              <a:off x="1872" y="672"/>
              <a:ext cx="0" cy="1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0" name="Line 13"/>
            <p:cNvSpPr>
              <a:spLocks noChangeShapeType="1"/>
            </p:cNvSpPr>
            <p:nvPr/>
          </p:nvSpPr>
          <p:spPr bwMode="auto">
            <a:xfrm>
              <a:off x="2736" y="672"/>
              <a:ext cx="0" cy="1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1" name="Line 14"/>
            <p:cNvSpPr>
              <a:spLocks noChangeShapeType="1"/>
            </p:cNvSpPr>
            <p:nvPr/>
          </p:nvSpPr>
          <p:spPr bwMode="auto">
            <a:xfrm>
              <a:off x="3600" y="672"/>
              <a:ext cx="0" cy="1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205" name="Object 15"/>
            <p:cNvGraphicFramePr>
              <a:graphicFrameLocks noChangeAspect="1"/>
            </p:cNvGraphicFramePr>
            <p:nvPr/>
          </p:nvGraphicFramePr>
          <p:xfrm>
            <a:off x="1632" y="672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3" name="" r:id="rId27" imgW="127000" imgH="152400" progId="Equation.3">
                    <p:embed/>
                  </p:oleObj>
                </mc:Choice>
                <mc:Fallback>
                  <p:oleObj name="" r:id="rId27" imgW="127000" imgH="1524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672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6" name="Object 16"/>
            <p:cNvGraphicFramePr>
              <a:graphicFrameLocks noChangeAspect="1"/>
            </p:cNvGraphicFramePr>
            <p:nvPr/>
          </p:nvGraphicFramePr>
          <p:xfrm>
            <a:off x="1056" y="768"/>
            <a:ext cx="24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4" name="" r:id="rId29" imgW="177800" imgH="152400" progId="Equation.3">
                    <p:embed/>
                  </p:oleObj>
                </mc:Choice>
                <mc:Fallback>
                  <p:oleObj name="" r:id="rId29" imgW="177800" imgH="1524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768"/>
                          <a:ext cx="24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7" name="Object 17"/>
            <p:cNvGraphicFramePr>
              <a:graphicFrameLocks noChangeAspect="1"/>
            </p:cNvGraphicFramePr>
            <p:nvPr/>
          </p:nvGraphicFramePr>
          <p:xfrm>
            <a:off x="1415" y="1059"/>
            <a:ext cx="169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5" name="" r:id="rId31" imgW="101600" imgH="177800" progId="Equation.3">
                    <p:embed/>
                  </p:oleObj>
                </mc:Choice>
                <mc:Fallback>
                  <p:oleObj name="" r:id="rId31" imgW="101600" imgH="1778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5" y="1059"/>
                          <a:ext cx="169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8" name="Object 18"/>
            <p:cNvGraphicFramePr>
              <a:graphicFrameLocks noChangeAspect="1"/>
            </p:cNvGraphicFramePr>
            <p:nvPr/>
          </p:nvGraphicFramePr>
          <p:xfrm>
            <a:off x="3917" y="670"/>
            <a:ext cx="30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6" name="Equation" r:id="rId33" imgW="520700" imgH="596900" progId="Equation.DSMT4">
                    <p:embed/>
                  </p:oleObj>
                </mc:Choice>
                <mc:Fallback>
                  <p:oleObj name="Equation" r:id="rId33" imgW="520700" imgH="5969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7" y="670"/>
                          <a:ext cx="30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9" name="Object 19"/>
            <p:cNvGraphicFramePr>
              <a:graphicFrameLocks noChangeAspect="1"/>
            </p:cNvGraphicFramePr>
            <p:nvPr/>
          </p:nvGraphicFramePr>
          <p:xfrm>
            <a:off x="2226" y="738"/>
            <a:ext cx="17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7" name="" r:id="rId35" imgW="101600" imgH="177800" progId="Equation.3">
                    <p:embed/>
                  </p:oleObj>
                </mc:Choice>
                <mc:Fallback>
                  <p:oleObj name="" r:id="rId35" imgW="101600" imgH="1778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6" y="738"/>
                          <a:ext cx="17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0" name="Object 20"/>
            <p:cNvGraphicFramePr>
              <a:graphicFrameLocks noChangeAspect="1"/>
            </p:cNvGraphicFramePr>
            <p:nvPr/>
          </p:nvGraphicFramePr>
          <p:xfrm>
            <a:off x="3967" y="1396"/>
            <a:ext cx="187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8" name="Equation" r:id="rId37" imgW="88900" imgH="228600" progId="Equation.3">
                    <p:embed/>
                  </p:oleObj>
                </mc:Choice>
                <mc:Fallback>
                  <p:oleObj name="Equation" r:id="rId37" imgW="88900" imgH="2286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7" y="1396"/>
                          <a:ext cx="187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1" name="Object 21"/>
            <p:cNvGraphicFramePr>
              <a:graphicFrameLocks noChangeAspect="1"/>
            </p:cNvGraphicFramePr>
            <p:nvPr/>
          </p:nvGraphicFramePr>
          <p:xfrm>
            <a:off x="2060" y="1053"/>
            <a:ext cx="48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9" name="Equation" r:id="rId39" imgW="406400" imgH="177800" progId="Equation.3">
                    <p:embed/>
                  </p:oleObj>
                </mc:Choice>
                <mc:Fallback>
                  <p:oleObj name="Equation" r:id="rId39" imgW="406400" imgH="1778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0" y="1053"/>
                          <a:ext cx="484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2" name="Object 22"/>
            <p:cNvGraphicFramePr>
              <a:graphicFrameLocks noChangeAspect="1"/>
            </p:cNvGraphicFramePr>
            <p:nvPr/>
          </p:nvGraphicFramePr>
          <p:xfrm>
            <a:off x="2976" y="1399"/>
            <a:ext cx="480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0" name="Equation" r:id="rId41" imgW="431800" imgH="177800" progId="Equation.3">
                    <p:embed/>
                  </p:oleObj>
                </mc:Choice>
                <mc:Fallback>
                  <p:oleObj name="Equation" r:id="rId41" imgW="431800" imgH="1778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399"/>
                          <a:ext cx="480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3" name="Object 23"/>
            <p:cNvGraphicFramePr>
              <a:graphicFrameLocks noChangeAspect="1"/>
            </p:cNvGraphicFramePr>
            <p:nvPr/>
          </p:nvGraphicFramePr>
          <p:xfrm>
            <a:off x="2060" y="1389"/>
            <a:ext cx="48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1" name="Equation" r:id="rId43" imgW="406400" imgH="177800" progId="Equation.3">
                    <p:embed/>
                  </p:oleObj>
                </mc:Choice>
                <mc:Fallback>
                  <p:oleObj name="Equation" r:id="rId43" imgW="406400" imgH="1778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0" y="1389"/>
                          <a:ext cx="484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4" name="Object 24"/>
            <p:cNvGraphicFramePr>
              <a:graphicFrameLocks noChangeAspect="1"/>
            </p:cNvGraphicFramePr>
            <p:nvPr/>
          </p:nvGraphicFramePr>
          <p:xfrm>
            <a:off x="2112" y="1771"/>
            <a:ext cx="38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2" name="Equation" r:id="rId45" imgW="304800" imgH="177800" progId="Equation.3">
                    <p:embed/>
                  </p:oleObj>
                </mc:Choice>
                <mc:Fallback>
                  <p:oleObj name="Equation" r:id="rId45" imgW="304800" imgH="1778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1771"/>
                          <a:ext cx="384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5" name="Object 25"/>
            <p:cNvGraphicFramePr>
              <a:graphicFrameLocks noChangeAspect="1"/>
            </p:cNvGraphicFramePr>
            <p:nvPr/>
          </p:nvGraphicFramePr>
          <p:xfrm>
            <a:off x="3024" y="1771"/>
            <a:ext cx="38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3" name="Equation" r:id="rId47" imgW="304800" imgH="177800" progId="Equation.3">
                    <p:embed/>
                  </p:oleObj>
                </mc:Choice>
                <mc:Fallback>
                  <p:oleObj name="Equation" r:id="rId47" imgW="304800" imgH="1778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771"/>
                          <a:ext cx="384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6" name="Object 26"/>
            <p:cNvGraphicFramePr>
              <a:graphicFrameLocks noChangeAspect="1"/>
            </p:cNvGraphicFramePr>
            <p:nvPr/>
          </p:nvGraphicFramePr>
          <p:xfrm>
            <a:off x="3983" y="1776"/>
            <a:ext cx="11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4" name="" r:id="rId49" imgW="50800" imgH="152400" progId="Equation.3">
                    <p:embed/>
                  </p:oleObj>
                </mc:Choice>
                <mc:Fallback>
                  <p:oleObj name="" r:id="rId49" imgW="50800" imgH="1524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3" y="1776"/>
                          <a:ext cx="11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7" name="Object 27"/>
            <p:cNvGraphicFramePr>
              <a:graphicFrameLocks noChangeAspect="1"/>
            </p:cNvGraphicFramePr>
            <p:nvPr/>
          </p:nvGraphicFramePr>
          <p:xfrm>
            <a:off x="1310" y="1699"/>
            <a:ext cx="329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5" name="Equation" r:id="rId51" imgW="609600" imgH="596900" progId="Equation.DSMT4">
                    <p:embed/>
                  </p:oleObj>
                </mc:Choice>
                <mc:Fallback>
                  <p:oleObj name="Equation" r:id="rId51" imgW="609600" imgH="5969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0" y="1699"/>
                          <a:ext cx="329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8" name="Object 28"/>
            <p:cNvGraphicFramePr>
              <a:graphicFrameLocks noChangeAspect="1"/>
            </p:cNvGraphicFramePr>
            <p:nvPr/>
          </p:nvGraphicFramePr>
          <p:xfrm>
            <a:off x="3120" y="738"/>
            <a:ext cx="11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6" name="Equation" r:id="rId53" imgW="50800" imgH="152400" progId="Equation.DSMT4">
                    <p:embed/>
                  </p:oleObj>
                </mc:Choice>
                <mc:Fallback>
                  <p:oleObj name="Equation" r:id="rId53" imgW="50800" imgH="1524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738"/>
                          <a:ext cx="11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9" name="Object 29"/>
            <p:cNvGraphicFramePr>
              <a:graphicFrameLocks noChangeAspect="1"/>
            </p:cNvGraphicFramePr>
            <p:nvPr/>
          </p:nvGraphicFramePr>
          <p:xfrm>
            <a:off x="1417" y="1392"/>
            <a:ext cx="11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7" name="" r:id="rId55" imgW="50800" imgH="152400" progId="Equation.3">
                    <p:embed/>
                  </p:oleObj>
                </mc:Choice>
                <mc:Fallback>
                  <p:oleObj name="" r:id="rId55" imgW="50800" imgH="1524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7" y="1392"/>
                          <a:ext cx="11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0" name="Object 30"/>
            <p:cNvGraphicFramePr>
              <a:graphicFrameLocks noChangeAspect="1"/>
            </p:cNvGraphicFramePr>
            <p:nvPr/>
          </p:nvGraphicFramePr>
          <p:xfrm>
            <a:off x="2963" y="1056"/>
            <a:ext cx="48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8" name="Equation" r:id="rId57" imgW="406400" imgH="177800" progId="Equation.3">
                    <p:embed/>
                  </p:oleObj>
                </mc:Choice>
                <mc:Fallback>
                  <p:oleObj name="Equation" r:id="rId57" imgW="406400" imgH="1778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3" y="1056"/>
                          <a:ext cx="484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1" name="Object 31"/>
            <p:cNvGraphicFramePr>
              <a:graphicFrameLocks noChangeAspect="1"/>
            </p:cNvGraphicFramePr>
            <p:nvPr/>
          </p:nvGraphicFramePr>
          <p:xfrm>
            <a:off x="3861" y="1056"/>
            <a:ext cx="38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9" name="Equation" r:id="rId59" imgW="304800" imgH="177800" progId="Equation.3">
                    <p:embed/>
                  </p:oleObj>
                </mc:Choice>
                <mc:Fallback>
                  <p:oleObj name="Equation" r:id="rId59" imgW="304800" imgH="1778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1" y="1056"/>
                          <a:ext cx="384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22" name="Object 32"/>
            <p:cNvGraphicFramePr>
              <a:graphicFrameLocks noChangeAspect="1"/>
            </p:cNvGraphicFramePr>
            <p:nvPr/>
          </p:nvGraphicFramePr>
          <p:xfrm>
            <a:off x="3840" y="1392"/>
            <a:ext cx="38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90" name="Equation" r:id="rId61" imgW="304800" imgH="177800" progId="Equation.3">
                    <p:embed/>
                  </p:oleObj>
                </mc:Choice>
                <mc:Fallback>
                  <p:oleObj name="Equation" r:id="rId61" imgW="304800" imgH="1778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1392"/>
                          <a:ext cx="384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52" name="Line 33"/>
            <p:cNvSpPr>
              <a:spLocks noChangeShapeType="1"/>
            </p:cNvSpPr>
            <p:nvPr/>
          </p:nvSpPr>
          <p:spPr bwMode="auto">
            <a:xfrm>
              <a:off x="1008" y="672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0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0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0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0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0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0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0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62" grpId="0" autoUpdateAnimBg="0" build="p"/>
      <p:bldP spid="330764" grpId="0" autoUpdateAnimBg="0" build="p"/>
      <p:bldP spid="330766" grpId="0" autoUpdateAnimBg="0" build="p"/>
      <p:bldP spid="330785" grpId="0"/>
      <p:bldP spid="33078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1" name="Line 5"/>
          <p:cNvSpPr>
            <a:spLocks noChangeShapeType="1"/>
          </p:cNvSpPr>
          <p:nvPr/>
        </p:nvSpPr>
        <p:spPr bwMode="auto">
          <a:xfrm>
            <a:off x="2667000" y="-242888"/>
            <a:ext cx="0" cy="157480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1810" name="Object 34"/>
          <p:cNvGraphicFramePr>
            <a:graphicFrameLocks noChangeAspect="1"/>
          </p:cNvGraphicFramePr>
          <p:nvPr/>
        </p:nvGraphicFramePr>
        <p:xfrm>
          <a:off x="1219200" y="747713"/>
          <a:ext cx="71977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7" name="" r:id="rId1" imgW="4102100" imgH="457200" progId="Equation.3">
                  <p:embed/>
                </p:oleObj>
              </mc:Choice>
              <mc:Fallback>
                <p:oleObj name="" r:id="rId1" imgW="41021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747713"/>
                        <a:ext cx="71977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1" name="Object 35"/>
          <p:cNvGraphicFramePr>
            <a:graphicFrameLocks noChangeAspect="1"/>
          </p:cNvGraphicFramePr>
          <p:nvPr/>
        </p:nvGraphicFramePr>
        <p:xfrm>
          <a:off x="1184275" y="1652588"/>
          <a:ext cx="7197725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8" name="" r:id="rId3" imgW="4038600" imgH="457200" progId="Equation.3">
                  <p:embed/>
                </p:oleObj>
              </mc:Choice>
              <mc:Fallback>
                <p:oleObj name="" r:id="rId3" imgW="4038600" imgH="4572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1652588"/>
                        <a:ext cx="7197725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812" name="Object 36"/>
          <p:cNvGraphicFramePr>
            <a:graphicFrameLocks noChangeAspect="1"/>
          </p:cNvGraphicFramePr>
          <p:nvPr/>
        </p:nvGraphicFramePr>
        <p:xfrm>
          <a:off x="1108075" y="2719388"/>
          <a:ext cx="7197725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9" name="" r:id="rId5" imgW="4038600" imgH="457200" progId="Equation.3">
                  <p:embed/>
                </p:oleObj>
              </mc:Choice>
              <mc:Fallback>
                <p:oleObj name="" r:id="rId5" imgW="4038600" imgH="4572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2719388"/>
                        <a:ext cx="7197725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813" name="Text Box 37"/>
          <p:cNvSpPr txBox="1">
            <a:spLocks noChangeArrowheads="1"/>
          </p:cNvSpPr>
          <p:nvPr/>
        </p:nvSpPr>
        <p:spPr bwMode="auto">
          <a:xfrm>
            <a:off x="288925" y="90011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由于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2233" name="Line 3"/>
          <p:cNvSpPr>
            <a:spLocks noChangeShapeType="1"/>
          </p:cNvSpPr>
          <p:nvPr/>
        </p:nvSpPr>
        <p:spPr bwMode="auto">
          <a:xfrm>
            <a:off x="2798763" y="5300663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34" name="Line 4"/>
          <p:cNvSpPr>
            <a:spLocks noChangeShapeType="1"/>
          </p:cNvSpPr>
          <p:nvPr/>
        </p:nvSpPr>
        <p:spPr bwMode="auto">
          <a:xfrm>
            <a:off x="3408363" y="5300663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4840" name="Object 6"/>
          <p:cNvGraphicFramePr>
            <a:graphicFrameLocks noChangeAspect="1"/>
          </p:cNvGraphicFramePr>
          <p:nvPr/>
        </p:nvGraphicFramePr>
        <p:xfrm>
          <a:off x="1042988" y="3716338"/>
          <a:ext cx="71977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0" name="" r:id="rId7" imgW="3987800" imgH="457200" progId="Equation.3">
                  <p:embed/>
                </p:oleObj>
              </mc:Choice>
              <mc:Fallback>
                <p:oleObj name="" r:id="rId7" imgW="3987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716338"/>
                        <a:ext cx="7197725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2807" name="Text Box 7"/>
          <p:cNvSpPr txBox="1">
            <a:spLocks noChangeArrowheads="1"/>
          </p:cNvSpPr>
          <p:nvPr/>
        </p:nvSpPr>
        <p:spPr bwMode="auto">
          <a:xfrm>
            <a:off x="436563" y="471963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因此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2808" name="Object 8"/>
          <p:cNvGraphicFramePr>
            <a:graphicFrameLocks noChangeAspect="1"/>
          </p:cNvGraphicFramePr>
          <p:nvPr/>
        </p:nvGraphicFramePr>
        <p:xfrm>
          <a:off x="1322388" y="4767263"/>
          <a:ext cx="102393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Equation" r:id="rId9" imgW="1117600" imgH="508000" progId="Equation.DSMT4">
                  <p:embed/>
                </p:oleObj>
              </mc:Choice>
              <mc:Fallback>
                <p:oleObj name="Equation" r:id="rId9" imgW="1117600" imgH="508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4767263"/>
                        <a:ext cx="102393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2809" name="Text Box 9"/>
          <p:cNvSpPr txBox="1">
            <a:spLocks noChangeArrowheads="1"/>
          </p:cNvSpPr>
          <p:nvPr/>
        </p:nvSpPr>
        <p:spPr bwMode="auto">
          <a:xfrm>
            <a:off x="2293938" y="4705350"/>
            <a:ext cx="1695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1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2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2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813" grpId="0" autoUpdateAnimBg="0" build="p"/>
      <p:bldP spid="332807" grpId="0" autoUpdateAnimBg="0" build="p"/>
      <p:bldP spid="332809" grpId="0" autoUpdateAnimBg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3" name="Line 2"/>
          <p:cNvSpPr>
            <a:spLocks noChangeShapeType="1"/>
          </p:cNvSpPr>
          <p:nvPr/>
        </p:nvSpPr>
        <p:spPr bwMode="auto">
          <a:xfrm>
            <a:off x="2667000" y="549275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74" name="Line 5"/>
          <p:cNvSpPr>
            <a:spLocks noChangeShapeType="1"/>
          </p:cNvSpPr>
          <p:nvPr/>
        </p:nvSpPr>
        <p:spPr bwMode="auto">
          <a:xfrm>
            <a:off x="2667000" y="1082675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75" name="Text Box 10"/>
          <p:cNvSpPr txBox="1">
            <a:spLocks noChangeArrowheads="1"/>
          </p:cNvSpPr>
          <p:nvPr/>
        </p:nvSpPr>
        <p:spPr bwMode="auto">
          <a:xfrm>
            <a:off x="304800" y="549275"/>
            <a:ext cx="3221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已知随机变量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53250" name="Object 11"/>
          <p:cNvGraphicFramePr>
            <a:graphicFrameLocks noChangeAspect="1"/>
          </p:cNvGraphicFramePr>
          <p:nvPr/>
        </p:nvGraphicFramePr>
        <p:xfrm>
          <a:off x="3381375" y="619125"/>
          <a:ext cx="10668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5" name="Equation" r:id="rId1" imgW="508000" imgH="203200" progId="Equation.3">
                  <p:embed/>
                </p:oleObj>
              </mc:Choice>
              <mc:Fallback>
                <p:oleObj name="Equation" r:id="rId1" imgW="5080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75" y="619125"/>
                        <a:ext cx="10668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6" name="Text Box 12"/>
          <p:cNvSpPr txBox="1">
            <a:spLocks noChangeArrowheads="1"/>
          </p:cNvSpPr>
          <p:nvPr/>
        </p:nvSpPr>
        <p:spPr bwMode="auto">
          <a:xfrm>
            <a:off x="4327525" y="565150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的分布律为下图，问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53251" name="Object 13"/>
          <p:cNvGraphicFramePr>
            <a:graphicFrameLocks noChangeAspect="1"/>
          </p:cNvGraphicFramePr>
          <p:nvPr/>
        </p:nvGraphicFramePr>
        <p:xfrm>
          <a:off x="7662863" y="652463"/>
          <a:ext cx="102393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6" name="Equation" r:id="rId3" imgW="1117600" imgH="508000" progId="Equation.DSMT4">
                  <p:embed/>
                </p:oleObj>
              </mc:Choice>
              <mc:Fallback>
                <p:oleObj name="Equation" r:id="rId3" imgW="1117600" imgH="5080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2863" y="652463"/>
                        <a:ext cx="102393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7" name="Text Box 14"/>
          <p:cNvSpPr txBox="1">
            <a:spLocks noChangeArrowheads="1"/>
          </p:cNvSpPr>
          <p:nvPr/>
        </p:nvSpPr>
        <p:spPr bwMode="auto">
          <a:xfrm>
            <a:off x="366713" y="1158875"/>
            <a:ext cx="267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是否相互独立？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" name="Group 15"/>
          <p:cNvGrpSpPr/>
          <p:nvPr/>
        </p:nvGrpSpPr>
        <p:grpSpPr bwMode="auto">
          <a:xfrm>
            <a:off x="1600200" y="2447925"/>
            <a:ext cx="5562600" cy="2216150"/>
            <a:chOff x="1008" y="2012"/>
            <a:chExt cx="3504" cy="1396"/>
          </a:xfrm>
        </p:grpSpPr>
        <p:sp>
          <p:nvSpPr>
            <p:cNvPr id="53286" name="Line 16"/>
            <p:cNvSpPr>
              <a:spLocks noChangeShapeType="1"/>
            </p:cNvSpPr>
            <p:nvPr/>
          </p:nvSpPr>
          <p:spPr bwMode="auto">
            <a:xfrm>
              <a:off x="1008" y="2350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7" name="Line 17"/>
            <p:cNvSpPr>
              <a:spLocks noChangeShapeType="1"/>
            </p:cNvSpPr>
            <p:nvPr/>
          </p:nvSpPr>
          <p:spPr bwMode="auto">
            <a:xfrm>
              <a:off x="1008" y="2014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8" name="Line 18"/>
            <p:cNvSpPr>
              <a:spLocks noChangeShapeType="1"/>
            </p:cNvSpPr>
            <p:nvPr/>
          </p:nvSpPr>
          <p:spPr bwMode="auto">
            <a:xfrm>
              <a:off x="1008" y="2689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89" name="Line 19"/>
            <p:cNvSpPr>
              <a:spLocks noChangeShapeType="1"/>
            </p:cNvSpPr>
            <p:nvPr/>
          </p:nvSpPr>
          <p:spPr bwMode="auto">
            <a:xfrm>
              <a:off x="1008" y="3406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0" name="Line 20"/>
            <p:cNvSpPr>
              <a:spLocks noChangeShapeType="1"/>
            </p:cNvSpPr>
            <p:nvPr/>
          </p:nvSpPr>
          <p:spPr bwMode="auto">
            <a:xfrm>
              <a:off x="1008" y="3025"/>
              <a:ext cx="3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1" name="Line 21"/>
            <p:cNvSpPr>
              <a:spLocks noChangeShapeType="1"/>
            </p:cNvSpPr>
            <p:nvPr/>
          </p:nvSpPr>
          <p:spPr bwMode="auto">
            <a:xfrm>
              <a:off x="1872" y="2014"/>
              <a:ext cx="0" cy="1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2" name="Line 22"/>
            <p:cNvSpPr>
              <a:spLocks noChangeShapeType="1"/>
            </p:cNvSpPr>
            <p:nvPr/>
          </p:nvSpPr>
          <p:spPr bwMode="auto">
            <a:xfrm>
              <a:off x="2736" y="2014"/>
              <a:ext cx="0" cy="1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93" name="Line 23"/>
            <p:cNvSpPr>
              <a:spLocks noChangeShapeType="1"/>
            </p:cNvSpPr>
            <p:nvPr/>
          </p:nvSpPr>
          <p:spPr bwMode="auto">
            <a:xfrm>
              <a:off x="3600" y="2014"/>
              <a:ext cx="0" cy="1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3255" name="Object 24"/>
            <p:cNvGraphicFramePr>
              <a:graphicFrameLocks noChangeAspect="1"/>
            </p:cNvGraphicFramePr>
            <p:nvPr/>
          </p:nvGraphicFramePr>
          <p:xfrm>
            <a:off x="1632" y="2014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7" name="" r:id="rId5" imgW="127000" imgH="152400" progId="Equation.3">
                    <p:embed/>
                  </p:oleObj>
                </mc:Choice>
                <mc:Fallback>
                  <p:oleObj name="" r:id="rId5" imgW="127000" imgH="1524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014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6" name="Object 25"/>
            <p:cNvGraphicFramePr>
              <a:graphicFrameLocks noChangeAspect="1"/>
            </p:cNvGraphicFramePr>
            <p:nvPr/>
          </p:nvGraphicFramePr>
          <p:xfrm>
            <a:off x="1056" y="2110"/>
            <a:ext cx="24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8" name="" r:id="rId7" imgW="177800" imgH="152400" progId="Equation.3">
                    <p:embed/>
                  </p:oleObj>
                </mc:Choice>
                <mc:Fallback>
                  <p:oleObj name="" r:id="rId7" imgW="177800" imgH="1524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110"/>
                          <a:ext cx="24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7" name="Object 26"/>
            <p:cNvGraphicFramePr>
              <a:graphicFrameLocks noChangeAspect="1"/>
            </p:cNvGraphicFramePr>
            <p:nvPr/>
          </p:nvGraphicFramePr>
          <p:xfrm>
            <a:off x="1415" y="2401"/>
            <a:ext cx="169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9" name="" r:id="rId9" imgW="101600" imgH="177800" progId="Equation.3">
                    <p:embed/>
                  </p:oleObj>
                </mc:Choice>
                <mc:Fallback>
                  <p:oleObj name="" r:id="rId9" imgW="101600" imgH="1778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5" y="2401"/>
                          <a:ext cx="169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8" name="Object 27"/>
            <p:cNvGraphicFramePr>
              <a:graphicFrameLocks noChangeAspect="1"/>
            </p:cNvGraphicFramePr>
            <p:nvPr/>
          </p:nvGraphicFramePr>
          <p:xfrm>
            <a:off x="3917" y="2012"/>
            <a:ext cx="305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0" name="Equation" r:id="rId11" imgW="520700" imgH="596900" progId="Equation.DSMT4">
                    <p:embed/>
                  </p:oleObj>
                </mc:Choice>
                <mc:Fallback>
                  <p:oleObj name="Equation" r:id="rId11" imgW="520700" imgH="5969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7" y="2012"/>
                          <a:ext cx="305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59" name="Object 28"/>
            <p:cNvGraphicFramePr>
              <a:graphicFrameLocks noChangeAspect="1"/>
            </p:cNvGraphicFramePr>
            <p:nvPr/>
          </p:nvGraphicFramePr>
          <p:xfrm>
            <a:off x="2217" y="2083"/>
            <a:ext cx="173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1" name="" r:id="rId13" imgW="101600" imgH="177800" progId="Equation.3">
                    <p:embed/>
                  </p:oleObj>
                </mc:Choice>
                <mc:Fallback>
                  <p:oleObj name="" r:id="rId13" imgW="101600" imgH="1778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7" y="2083"/>
                          <a:ext cx="173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0" name="Object 29"/>
            <p:cNvGraphicFramePr>
              <a:graphicFrameLocks noChangeAspect="1"/>
            </p:cNvGraphicFramePr>
            <p:nvPr/>
          </p:nvGraphicFramePr>
          <p:xfrm>
            <a:off x="3967" y="2738"/>
            <a:ext cx="187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2" name="Equation" r:id="rId15" imgW="88900" imgH="228600" progId="Equation.3">
                    <p:embed/>
                  </p:oleObj>
                </mc:Choice>
                <mc:Fallback>
                  <p:oleObj name="Equation" r:id="rId15" imgW="88900" imgH="2286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7" y="2738"/>
                          <a:ext cx="187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1" name="Object 30"/>
            <p:cNvGraphicFramePr>
              <a:graphicFrameLocks noChangeAspect="1"/>
            </p:cNvGraphicFramePr>
            <p:nvPr/>
          </p:nvGraphicFramePr>
          <p:xfrm>
            <a:off x="2090" y="2442"/>
            <a:ext cx="412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3" name="Equation" r:id="rId17" imgW="939800" imgH="355600" progId="Equation.DSMT4">
                    <p:embed/>
                  </p:oleObj>
                </mc:Choice>
                <mc:Fallback>
                  <p:oleObj name="Equation" r:id="rId17" imgW="939800" imgH="3556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0" y="2442"/>
                          <a:ext cx="412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2" name="Object 31"/>
            <p:cNvGraphicFramePr>
              <a:graphicFrameLocks noChangeAspect="1"/>
            </p:cNvGraphicFramePr>
            <p:nvPr/>
          </p:nvGraphicFramePr>
          <p:xfrm>
            <a:off x="2112" y="3113"/>
            <a:ext cx="38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4" name="Equation" r:id="rId19" imgW="304800" imgH="177800" progId="Equation.3">
                    <p:embed/>
                  </p:oleObj>
                </mc:Choice>
                <mc:Fallback>
                  <p:oleObj name="Equation" r:id="rId19" imgW="304800" imgH="1778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3113"/>
                          <a:ext cx="384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3" name="Object 32"/>
            <p:cNvGraphicFramePr>
              <a:graphicFrameLocks noChangeAspect="1"/>
            </p:cNvGraphicFramePr>
            <p:nvPr/>
          </p:nvGraphicFramePr>
          <p:xfrm>
            <a:off x="3024" y="3113"/>
            <a:ext cx="38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5" name="Equation" r:id="rId21" imgW="304800" imgH="177800" progId="Equation.3">
                    <p:embed/>
                  </p:oleObj>
                </mc:Choice>
                <mc:Fallback>
                  <p:oleObj name="Equation" r:id="rId21" imgW="304800" imgH="1778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3113"/>
                          <a:ext cx="384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4" name="Object 33"/>
            <p:cNvGraphicFramePr>
              <a:graphicFrameLocks noChangeAspect="1"/>
            </p:cNvGraphicFramePr>
            <p:nvPr/>
          </p:nvGraphicFramePr>
          <p:xfrm>
            <a:off x="3983" y="3118"/>
            <a:ext cx="11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6" name="" r:id="rId23" imgW="50800" imgH="152400" progId="Equation.3">
                    <p:embed/>
                  </p:oleObj>
                </mc:Choice>
                <mc:Fallback>
                  <p:oleObj name="" r:id="rId23" imgW="50800" imgH="1524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3" y="3118"/>
                          <a:ext cx="11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5" name="Object 34"/>
            <p:cNvGraphicFramePr>
              <a:graphicFrameLocks noChangeAspect="1"/>
            </p:cNvGraphicFramePr>
            <p:nvPr/>
          </p:nvGraphicFramePr>
          <p:xfrm>
            <a:off x="1310" y="3041"/>
            <a:ext cx="328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7" name="Equation" r:id="rId25" imgW="609600" imgH="596900" progId="Equation.DSMT4">
                    <p:embed/>
                  </p:oleObj>
                </mc:Choice>
                <mc:Fallback>
                  <p:oleObj name="Equation" r:id="rId25" imgW="609600" imgH="5969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0" y="3041"/>
                          <a:ext cx="32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6" name="Object 35"/>
            <p:cNvGraphicFramePr>
              <a:graphicFrameLocks noChangeAspect="1"/>
            </p:cNvGraphicFramePr>
            <p:nvPr/>
          </p:nvGraphicFramePr>
          <p:xfrm>
            <a:off x="3120" y="2080"/>
            <a:ext cx="11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8" name="Equation" r:id="rId27" imgW="50800" imgH="152400" progId="Equation.DSMT4">
                    <p:embed/>
                  </p:oleObj>
                </mc:Choice>
                <mc:Fallback>
                  <p:oleObj name="Equation" r:id="rId27" imgW="50800" imgH="15240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080"/>
                          <a:ext cx="11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7" name="Object 36"/>
            <p:cNvGraphicFramePr>
              <a:graphicFrameLocks noChangeAspect="1"/>
            </p:cNvGraphicFramePr>
            <p:nvPr/>
          </p:nvGraphicFramePr>
          <p:xfrm>
            <a:off x="1417" y="2734"/>
            <a:ext cx="11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9" name="" r:id="rId29" imgW="50800" imgH="152400" progId="Equation.3">
                    <p:embed/>
                  </p:oleObj>
                </mc:Choice>
                <mc:Fallback>
                  <p:oleObj name="" r:id="rId29" imgW="50800" imgH="15240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7" y="2734"/>
                          <a:ext cx="11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8" name="Object 37"/>
            <p:cNvGraphicFramePr>
              <a:graphicFrameLocks noChangeAspect="1"/>
            </p:cNvGraphicFramePr>
            <p:nvPr/>
          </p:nvGraphicFramePr>
          <p:xfrm>
            <a:off x="3861" y="2398"/>
            <a:ext cx="38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10" name="Equation" r:id="rId31" imgW="304800" imgH="177800" progId="Equation.3">
                    <p:embed/>
                  </p:oleObj>
                </mc:Choice>
                <mc:Fallback>
                  <p:oleObj name="Equation" r:id="rId31" imgW="304800" imgH="1778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1" y="2398"/>
                          <a:ext cx="384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9" name="Object 38"/>
            <p:cNvGraphicFramePr>
              <a:graphicFrameLocks noChangeAspect="1"/>
            </p:cNvGraphicFramePr>
            <p:nvPr/>
          </p:nvGraphicFramePr>
          <p:xfrm>
            <a:off x="3840" y="2734"/>
            <a:ext cx="38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11" name="Equation" r:id="rId33" imgW="304800" imgH="177800" progId="Equation.3">
                    <p:embed/>
                  </p:oleObj>
                </mc:Choice>
                <mc:Fallback>
                  <p:oleObj name="Equation" r:id="rId33" imgW="304800" imgH="1778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734"/>
                          <a:ext cx="384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94" name="Line 39"/>
            <p:cNvSpPr>
              <a:spLocks noChangeShapeType="1"/>
            </p:cNvSpPr>
            <p:nvPr/>
          </p:nvSpPr>
          <p:spPr bwMode="auto">
            <a:xfrm>
              <a:off x="1008" y="2014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3270" name="Object 40"/>
            <p:cNvGraphicFramePr>
              <a:graphicFrameLocks noChangeAspect="1"/>
            </p:cNvGraphicFramePr>
            <p:nvPr/>
          </p:nvGraphicFramePr>
          <p:xfrm>
            <a:off x="2989" y="2771"/>
            <a:ext cx="419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12" name="Equation" r:id="rId35" imgW="952500" imgH="355600" progId="Equation.DSMT4">
                    <p:embed/>
                  </p:oleObj>
                </mc:Choice>
                <mc:Fallback>
                  <p:oleObj name="Equation" r:id="rId35" imgW="952500" imgH="3556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9" y="2771"/>
                          <a:ext cx="419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71" name="Object 41"/>
            <p:cNvGraphicFramePr>
              <a:graphicFrameLocks noChangeAspect="1"/>
            </p:cNvGraphicFramePr>
            <p:nvPr/>
          </p:nvGraphicFramePr>
          <p:xfrm>
            <a:off x="2112" y="2783"/>
            <a:ext cx="412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13" name="Equation" r:id="rId37" imgW="939800" imgH="355600" progId="Equation.DSMT4">
                    <p:embed/>
                  </p:oleObj>
                </mc:Choice>
                <mc:Fallback>
                  <p:oleObj name="Equation" r:id="rId37" imgW="939800" imgH="3556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783"/>
                          <a:ext cx="412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72" name="Object 42"/>
            <p:cNvGraphicFramePr>
              <a:graphicFrameLocks noChangeAspect="1"/>
            </p:cNvGraphicFramePr>
            <p:nvPr/>
          </p:nvGraphicFramePr>
          <p:xfrm>
            <a:off x="2996" y="2448"/>
            <a:ext cx="412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14" name="Equation" r:id="rId39" imgW="939800" imgH="355600" progId="Equation.DSMT4">
                    <p:embed/>
                  </p:oleObj>
                </mc:Choice>
                <mc:Fallback>
                  <p:oleObj name="Equation" r:id="rId39" imgW="939800" imgH="3556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6" y="2448"/>
                          <a:ext cx="412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2843" name="Text Box 43"/>
          <p:cNvSpPr txBox="1">
            <a:spLocks noChangeArrowheads="1"/>
          </p:cNvSpPr>
          <p:nvPr/>
        </p:nvSpPr>
        <p:spPr bwMode="auto">
          <a:xfrm>
            <a:off x="336550" y="1758950"/>
            <a:ext cx="2147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由已知的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2844" name="Object 44"/>
          <p:cNvGraphicFramePr>
            <a:graphicFrameLocks noChangeAspect="1"/>
          </p:cNvGraphicFramePr>
          <p:nvPr/>
        </p:nvGraphicFramePr>
        <p:xfrm>
          <a:off x="2341563" y="1824038"/>
          <a:ext cx="102393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5" name="Equation" r:id="rId41" imgW="1117600" imgH="508000" progId="Equation.DSMT4">
                  <p:embed/>
                </p:oleObj>
              </mc:Choice>
              <mc:Fallback>
                <p:oleObj name="Equation" r:id="rId41" imgW="1117600" imgH="5080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1824038"/>
                        <a:ext cx="102393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2845" name="Text Box 45"/>
          <p:cNvSpPr txBox="1">
            <a:spLocks noChangeArrowheads="1"/>
          </p:cNvSpPr>
          <p:nvPr/>
        </p:nvSpPr>
        <p:spPr bwMode="auto">
          <a:xfrm>
            <a:off x="3275013" y="1736725"/>
            <a:ext cx="5184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的联合分布律求其边缘分布律为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3281" name="Line 2"/>
          <p:cNvSpPr>
            <a:spLocks noChangeShapeType="1"/>
          </p:cNvSpPr>
          <p:nvPr/>
        </p:nvSpPr>
        <p:spPr bwMode="auto">
          <a:xfrm>
            <a:off x="2667000" y="6402388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82" name="Line 3"/>
          <p:cNvSpPr>
            <a:spLocks noChangeShapeType="1"/>
          </p:cNvSpPr>
          <p:nvPr/>
        </p:nvSpPr>
        <p:spPr bwMode="auto">
          <a:xfrm>
            <a:off x="2667000" y="6402388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83" name="Line 4"/>
          <p:cNvSpPr>
            <a:spLocks noChangeShapeType="1"/>
          </p:cNvSpPr>
          <p:nvPr/>
        </p:nvSpPr>
        <p:spPr bwMode="auto">
          <a:xfrm>
            <a:off x="3276600" y="6402388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05873" name="Object 6"/>
          <p:cNvGraphicFramePr>
            <a:graphicFrameLocks noChangeAspect="1"/>
          </p:cNvGraphicFramePr>
          <p:nvPr/>
        </p:nvGraphicFramePr>
        <p:xfrm>
          <a:off x="827088" y="4797425"/>
          <a:ext cx="7391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6" name="Equation" r:id="rId43" imgW="9423400" imgH="1054100" progId="Equation.DSMT4">
                  <p:embed/>
                </p:oleObj>
              </mc:Choice>
              <mc:Fallback>
                <p:oleObj name="Equation" r:id="rId43" imgW="9423400" imgH="1054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797425"/>
                        <a:ext cx="7391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31" name="Text Box 7"/>
          <p:cNvSpPr txBox="1">
            <a:spLocks noChangeArrowheads="1"/>
          </p:cNvSpPr>
          <p:nvPr/>
        </p:nvSpPr>
        <p:spPr bwMode="auto">
          <a:xfrm>
            <a:off x="304800" y="582136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因此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3832" name="Object 8"/>
          <p:cNvGraphicFramePr>
            <a:graphicFrameLocks noChangeAspect="1"/>
          </p:cNvGraphicFramePr>
          <p:nvPr/>
        </p:nvGraphicFramePr>
        <p:xfrm>
          <a:off x="1190625" y="5868988"/>
          <a:ext cx="10239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7" name="Equation" r:id="rId45" imgW="1117600" imgH="508000" progId="Equation.DSMT4">
                  <p:embed/>
                </p:oleObj>
              </mc:Choice>
              <mc:Fallback>
                <p:oleObj name="Equation" r:id="rId45" imgW="1117600" imgH="508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5868988"/>
                        <a:ext cx="1023938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33" name="Text Box 9"/>
          <p:cNvSpPr txBox="1">
            <a:spLocks noChangeArrowheads="1"/>
          </p:cNvSpPr>
          <p:nvPr/>
        </p:nvSpPr>
        <p:spPr bwMode="auto">
          <a:xfrm>
            <a:off x="2162175" y="5807075"/>
            <a:ext cx="2051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不相互独立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2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2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3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3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43" grpId="0" autoUpdateAnimBg="0" build="p"/>
      <p:bldP spid="332845" grpId="0" autoUpdateAnimBg="0" build="p"/>
      <p:bldP spid="333831" grpId="0" autoUpdateAnimBg="0" build="p"/>
      <p:bldP spid="333833" grpId="0" autoUpdateAnimBg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874" name="Object 2"/>
          <p:cNvGraphicFramePr>
            <a:graphicFrameLocks noChangeAspect="1"/>
          </p:cNvGraphicFramePr>
          <p:nvPr/>
        </p:nvGraphicFramePr>
        <p:xfrm>
          <a:off x="1295400" y="3382963"/>
          <a:ext cx="10239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1" name="Equation" r:id="rId1" imgW="1117600" imgH="508000" progId="Equation.DSMT4">
                  <p:embed/>
                </p:oleObj>
              </mc:Choice>
              <mc:Fallback>
                <p:oleObj name="Equation" r:id="rId1" imgW="1117600" imgH="508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382963"/>
                        <a:ext cx="1023938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75" name="Text Box 3"/>
          <p:cNvSpPr txBox="1">
            <a:spLocks noChangeArrowheads="1"/>
          </p:cNvSpPr>
          <p:nvPr/>
        </p:nvSpPr>
        <p:spPr bwMode="auto">
          <a:xfrm>
            <a:off x="457200" y="330993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因为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2217738" y="3295650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34853" name="Text Box 5"/>
          <p:cNvSpPr txBox="1">
            <a:spLocks noChangeArrowheads="1"/>
          </p:cNvSpPr>
          <p:nvPr/>
        </p:nvSpPr>
        <p:spPr bwMode="auto">
          <a:xfrm>
            <a:off x="457200" y="391953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4854" name="Object 6"/>
          <p:cNvGraphicFramePr>
            <a:graphicFrameLocks noChangeAspect="1"/>
          </p:cNvGraphicFramePr>
          <p:nvPr/>
        </p:nvGraphicFramePr>
        <p:xfrm>
          <a:off x="1371600" y="3951288"/>
          <a:ext cx="18875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2" name="Equation" r:id="rId3" imgW="2120900" imgH="584200" progId="Equation.DSMT4">
                  <p:embed/>
                </p:oleObj>
              </mc:Choice>
              <mc:Fallback>
                <p:oleObj name="Equation" r:id="rId3" imgW="2120900" imgH="584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951288"/>
                        <a:ext cx="18875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55" name="Object 7"/>
          <p:cNvGraphicFramePr>
            <a:graphicFrameLocks noChangeAspect="1"/>
          </p:cNvGraphicFramePr>
          <p:nvPr/>
        </p:nvGraphicFramePr>
        <p:xfrm>
          <a:off x="3352800" y="3798888"/>
          <a:ext cx="542925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3" name="Equation" r:id="rId5" imgW="6223000" imgH="1054100" progId="Equation.DSMT4">
                  <p:embed/>
                </p:oleObj>
              </mc:Choice>
              <mc:Fallback>
                <p:oleObj name="Equation" r:id="rId5" imgW="6223000" imgH="1054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798888"/>
                        <a:ext cx="5429250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56" name="Object 8"/>
          <p:cNvGraphicFramePr>
            <a:graphicFrameLocks noChangeAspect="1"/>
          </p:cNvGraphicFramePr>
          <p:nvPr/>
        </p:nvGraphicFramePr>
        <p:xfrm>
          <a:off x="1408113" y="4868863"/>
          <a:ext cx="1812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4" name="Equation" r:id="rId7" imgW="2032000" imgH="584200" progId="Equation.DSMT4">
                  <p:embed/>
                </p:oleObj>
              </mc:Choice>
              <mc:Fallback>
                <p:oleObj name="Equation" r:id="rId7" imgW="2032000" imgH="584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4868863"/>
                        <a:ext cx="18129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4857" name="Object 9"/>
          <p:cNvGraphicFramePr>
            <a:graphicFrameLocks noChangeAspect="1"/>
          </p:cNvGraphicFramePr>
          <p:nvPr/>
        </p:nvGraphicFramePr>
        <p:xfrm>
          <a:off x="3213100" y="4659313"/>
          <a:ext cx="5751513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5" name="Equation" r:id="rId9" imgW="6591300" imgH="1066800" progId="Equation.DSMT4">
                  <p:embed/>
                </p:oleObj>
              </mc:Choice>
              <mc:Fallback>
                <p:oleObj name="Equation" r:id="rId9" imgW="6591300" imgH="1066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00" y="4659313"/>
                        <a:ext cx="5751513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4858" name="Text Box 10"/>
          <p:cNvSpPr txBox="1">
            <a:spLocks noChangeArrowheads="1"/>
          </p:cNvSpPr>
          <p:nvPr/>
        </p:nvSpPr>
        <p:spPr bwMode="auto">
          <a:xfrm>
            <a:off x="517525" y="5789613"/>
            <a:ext cx="2317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又由归一性得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4859" name="Object 11"/>
          <p:cNvGraphicFramePr>
            <a:graphicFrameLocks noChangeAspect="1"/>
          </p:cNvGraphicFramePr>
          <p:nvPr/>
        </p:nvGraphicFramePr>
        <p:xfrm>
          <a:off x="2813050" y="5584825"/>
          <a:ext cx="58610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6" name="Equation" r:id="rId11" imgW="6718300" imgH="1066800" progId="Equation.DSMT4">
                  <p:embed/>
                </p:oleObj>
              </mc:Choice>
              <mc:Fallback>
                <p:oleObj name="Equation" r:id="rId11" imgW="6718300" imgH="1066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050" y="5584825"/>
                        <a:ext cx="586105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07" name="Line 5"/>
          <p:cNvSpPr>
            <a:spLocks noChangeShapeType="1"/>
          </p:cNvSpPr>
          <p:nvPr/>
        </p:nvSpPr>
        <p:spPr bwMode="auto">
          <a:xfrm>
            <a:off x="2667000" y="115888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308" name="Text Box 11"/>
          <p:cNvSpPr txBox="1">
            <a:spLocks noChangeArrowheads="1"/>
          </p:cNvSpPr>
          <p:nvPr/>
        </p:nvSpPr>
        <p:spPr bwMode="auto">
          <a:xfrm>
            <a:off x="304800" y="282575"/>
            <a:ext cx="2863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3</a:t>
            </a: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设随机变量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54280" name="Object 12"/>
          <p:cNvGraphicFramePr>
            <a:graphicFrameLocks noChangeAspect="1"/>
          </p:cNvGraphicFramePr>
          <p:nvPr/>
        </p:nvGraphicFramePr>
        <p:xfrm>
          <a:off x="3090863" y="338138"/>
          <a:ext cx="102393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7" name="Equation" r:id="rId13" imgW="1117600" imgH="508000" progId="Equation.DSMT4">
                  <p:embed/>
                </p:oleObj>
              </mc:Choice>
              <mc:Fallback>
                <p:oleObj name="Equation" r:id="rId13" imgW="1117600" imgH="508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338138"/>
                        <a:ext cx="102393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09" name="Text Box 13"/>
          <p:cNvSpPr txBox="1">
            <a:spLocks noChangeArrowheads="1"/>
          </p:cNvSpPr>
          <p:nvPr/>
        </p:nvSpPr>
        <p:spPr bwMode="auto">
          <a:xfrm>
            <a:off x="4022725" y="304800"/>
            <a:ext cx="4964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相互独立，试确定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a,b,c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的值？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54310" name="Group 14"/>
          <p:cNvGrpSpPr/>
          <p:nvPr/>
        </p:nvGrpSpPr>
        <p:grpSpPr bwMode="auto">
          <a:xfrm>
            <a:off x="1219200" y="908050"/>
            <a:ext cx="6953250" cy="2220913"/>
            <a:chOff x="768" y="2256"/>
            <a:chExt cx="4330" cy="1394"/>
          </a:xfrm>
        </p:grpSpPr>
        <p:sp>
          <p:nvSpPr>
            <p:cNvPr id="54311" name="Line 15"/>
            <p:cNvSpPr>
              <a:spLocks noChangeShapeType="1"/>
            </p:cNvSpPr>
            <p:nvPr/>
          </p:nvSpPr>
          <p:spPr bwMode="auto">
            <a:xfrm>
              <a:off x="768" y="2592"/>
              <a:ext cx="42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12" name="Line 16"/>
            <p:cNvSpPr>
              <a:spLocks noChangeShapeType="1"/>
            </p:cNvSpPr>
            <p:nvPr/>
          </p:nvSpPr>
          <p:spPr bwMode="auto">
            <a:xfrm>
              <a:off x="768" y="2256"/>
              <a:ext cx="42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13" name="Line 17"/>
            <p:cNvSpPr>
              <a:spLocks noChangeShapeType="1"/>
            </p:cNvSpPr>
            <p:nvPr/>
          </p:nvSpPr>
          <p:spPr bwMode="auto">
            <a:xfrm>
              <a:off x="768" y="2931"/>
              <a:ext cx="42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14" name="Line 18"/>
            <p:cNvSpPr>
              <a:spLocks noChangeShapeType="1"/>
            </p:cNvSpPr>
            <p:nvPr/>
          </p:nvSpPr>
          <p:spPr bwMode="auto">
            <a:xfrm>
              <a:off x="768" y="3648"/>
              <a:ext cx="42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15" name="Line 19"/>
            <p:cNvSpPr>
              <a:spLocks noChangeShapeType="1"/>
            </p:cNvSpPr>
            <p:nvPr/>
          </p:nvSpPr>
          <p:spPr bwMode="auto">
            <a:xfrm>
              <a:off x="768" y="3267"/>
              <a:ext cx="42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16" name="Line 20"/>
            <p:cNvSpPr>
              <a:spLocks noChangeShapeType="1"/>
            </p:cNvSpPr>
            <p:nvPr/>
          </p:nvSpPr>
          <p:spPr bwMode="auto">
            <a:xfrm>
              <a:off x="1626" y="2256"/>
              <a:ext cx="0" cy="1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17" name="Line 21"/>
            <p:cNvSpPr>
              <a:spLocks noChangeShapeType="1"/>
            </p:cNvSpPr>
            <p:nvPr/>
          </p:nvSpPr>
          <p:spPr bwMode="auto">
            <a:xfrm>
              <a:off x="2483" y="2256"/>
              <a:ext cx="0" cy="1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18" name="Line 22"/>
            <p:cNvSpPr>
              <a:spLocks noChangeShapeType="1"/>
            </p:cNvSpPr>
            <p:nvPr/>
          </p:nvSpPr>
          <p:spPr bwMode="auto">
            <a:xfrm>
              <a:off x="3341" y="2256"/>
              <a:ext cx="0" cy="1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4281" name="Object 23"/>
            <p:cNvGraphicFramePr>
              <a:graphicFrameLocks noChangeAspect="1"/>
            </p:cNvGraphicFramePr>
            <p:nvPr/>
          </p:nvGraphicFramePr>
          <p:xfrm>
            <a:off x="1359" y="2256"/>
            <a:ext cx="25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28" name="Equation" r:id="rId15" imgW="177800" imgH="152400" progId="Equation.DSMT4">
                    <p:embed/>
                  </p:oleObj>
                </mc:Choice>
                <mc:Fallback>
                  <p:oleObj name="Equation" r:id="rId15" imgW="177800" imgH="1524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9" y="2256"/>
                          <a:ext cx="25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2" name="Object 24"/>
            <p:cNvGraphicFramePr>
              <a:graphicFrameLocks noChangeAspect="1"/>
            </p:cNvGraphicFramePr>
            <p:nvPr/>
          </p:nvGraphicFramePr>
          <p:xfrm>
            <a:off x="833" y="2352"/>
            <a:ext cx="204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29" name="Equation" r:id="rId17" imgW="139700" imgH="152400" progId="Equation.DSMT4">
                    <p:embed/>
                  </p:oleObj>
                </mc:Choice>
                <mc:Fallback>
                  <p:oleObj name="Equation" r:id="rId17" imgW="139700" imgH="1524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3" y="2352"/>
                          <a:ext cx="204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3" name="Object 25"/>
            <p:cNvGraphicFramePr>
              <a:graphicFrameLocks noChangeAspect="1"/>
            </p:cNvGraphicFramePr>
            <p:nvPr/>
          </p:nvGraphicFramePr>
          <p:xfrm>
            <a:off x="3705" y="2980"/>
            <a:ext cx="186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0" name="Equation" r:id="rId19" imgW="88900" imgH="228600" progId="Equation.3">
                    <p:embed/>
                  </p:oleObj>
                </mc:Choice>
                <mc:Fallback>
                  <p:oleObj name="Equation" r:id="rId19" imgW="88900" imgH="2286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5" y="2980"/>
                          <a:ext cx="186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4" name="Object 26"/>
            <p:cNvGraphicFramePr>
              <a:graphicFrameLocks noChangeAspect="1"/>
            </p:cNvGraphicFramePr>
            <p:nvPr/>
          </p:nvGraphicFramePr>
          <p:xfrm>
            <a:off x="2006" y="2712"/>
            <a:ext cx="167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1" name="Equation" r:id="rId21" imgW="241300" imgH="241300" progId="Equation.DSMT4">
                    <p:embed/>
                  </p:oleObj>
                </mc:Choice>
                <mc:Fallback>
                  <p:oleObj name="Equation" r:id="rId21" imgW="241300" imgH="2413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6" y="2712"/>
                          <a:ext cx="167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5" name="Object 27"/>
            <p:cNvGraphicFramePr>
              <a:graphicFrameLocks noChangeAspect="1"/>
            </p:cNvGraphicFramePr>
            <p:nvPr/>
          </p:nvGraphicFramePr>
          <p:xfrm>
            <a:off x="1069" y="3283"/>
            <a:ext cx="32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2" name="Equation" r:id="rId23" imgW="609600" imgH="596900" progId="Equation.DSMT4">
                    <p:embed/>
                  </p:oleObj>
                </mc:Choice>
                <mc:Fallback>
                  <p:oleObj name="Equation" r:id="rId23" imgW="609600" imgH="5969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9" y="3283"/>
                          <a:ext cx="32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6" name="Object 28"/>
            <p:cNvGraphicFramePr>
              <a:graphicFrameLocks noChangeAspect="1"/>
            </p:cNvGraphicFramePr>
            <p:nvPr/>
          </p:nvGraphicFramePr>
          <p:xfrm>
            <a:off x="3654" y="3017"/>
            <a:ext cx="282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3" name="Equation" r:id="rId25" imgW="596900" imgH="355600" progId="Equation.DSMT4">
                    <p:embed/>
                  </p:oleObj>
                </mc:Choice>
                <mc:Fallback>
                  <p:oleObj name="Equation" r:id="rId25" imgW="596900" imgH="3556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4" y="3017"/>
                          <a:ext cx="282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19" name="Line 29"/>
            <p:cNvSpPr>
              <a:spLocks noChangeShapeType="1"/>
            </p:cNvSpPr>
            <p:nvPr/>
          </p:nvSpPr>
          <p:spPr bwMode="auto">
            <a:xfrm>
              <a:off x="768" y="2256"/>
              <a:ext cx="85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4287" name="Object 30"/>
            <p:cNvGraphicFramePr>
              <a:graphicFrameLocks noChangeAspect="1"/>
            </p:cNvGraphicFramePr>
            <p:nvPr/>
          </p:nvGraphicFramePr>
          <p:xfrm>
            <a:off x="2886" y="3013"/>
            <a:ext cx="112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4" name="Equation" r:id="rId27" imgW="203200" imgH="355600" progId="Equation.DSMT4">
                    <p:embed/>
                  </p:oleObj>
                </mc:Choice>
                <mc:Fallback>
                  <p:oleObj name="Equation" r:id="rId27" imgW="203200" imgH="3556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6" y="3013"/>
                          <a:ext cx="112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8" name="Object 31"/>
            <p:cNvGraphicFramePr>
              <a:graphicFrameLocks noChangeAspect="1"/>
            </p:cNvGraphicFramePr>
            <p:nvPr/>
          </p:nvGraphicFramePr>
          <p:xfrm>
            <a:off x="1929" y="3025"/>
            <a:ext cx="277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5" name="Equation" r:id="rId29" imgW="609600" imgH="355600" progId="Equation.DSMT4">
                    <p:embed/>
                  </p:oleObj>
                </mc:Choice>
                <mc:Fallback>
                  <p:oleObj name="Equation" r:id="rId29" imgW="609600" imgH="3556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9" y="3025"/>
                          <a:ext cx="277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9" name="Object 32"/>
            <p:cNvGraphicFramePr>
              <a:graphicFrameLocks noChangeAspect="1"/>
            </p:cNvGraphicFramePr>
            <p:nvPr/>
          </p:nvGraphicFramePr>
          <p:xfrm>
            <a:off x="2807" y="2690"/>
            <a:ext cx="278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6" name="Equation" r:id="rId31" imgW="609600" imgH="355600" progId="Equation.DSMT4">
                    <p:embed/>
                  </p:oleObj>
                </mc:Choice>
                <mc:Fallback>
                  <p:oleObj name="Equation" r:id="rId31" imgW="609600" imgH="35560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7" y="2690"/>
                          <a:ext cx="278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320" name="Line 33"/>
            <p:cNvSpPr>
              <a:spLocks noChangeShapeType="1"/>
            </p:cNvSpPr>
            <p:nvPr/>
          </p:nvSpPr>
          <p:spPr bwMode="auto">
            <a:xfrm>
              <a:off x="4246" y="2256"/>
              <a:ext cx="0" cy="13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4290" name="Object 34"/>
            <p:cNvGraphicFramePr>
              <a:graphicFrameLocks noChangeAspect="1"/>
            </p:cNvGraphicFramePr>
            <p:nvPr/>
          </p:nvGraphicFramePr>
          <p:xfrm>
            <a:off x="4546" y="2281"/>
            <a:ext cx="260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7" name="Equation" r:id="rId33" imgW="520700" imgH="596900" progId="Equation.DSMT4">
                    <p:embed/>
                  </p:oleObj>
                </mc:Choice>
                <mc:Fallback>
                  <p:oleObj name="Equation" r:id="rId33" imgW="520700" imgH="5969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6" y="2281"/>
                          <a:ext cx="260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1" name="Object 35"/>
            <p:cNvGraphicFramePr>
              <a:graphicFrameLocks noChangeAspect="1"/>
            </p:cNvGraphicFramePr>
            <p:nvPr/>
          </p:nvGraphicFramePr>
          <p:xfrm>
            <a:off x="1989" y="2301"/>
            <a:ext cx="174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8" name="Equation" r:id="rId35" imgW="304800" imgH="508000" progId="Equation.DSMT4">
                    <p:embed/>
                  </p:oleObj>
                </mc:Choice>
                <mc:Fallback>
                  <p:oleObj name="Equation" r:id="rId35" imgW="304800" imgH="50800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9" y="2301"/>
                          <a:ext cx="174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2" name="Object 36"/>
            <p:cNvGraphicFramePr>
              <a:graphicFrameLocks noChangeAspect="1"/>
            </p:cNvGraphicFramePr>
            <p:nvPr/>
          </p:nvGraphicFramePr>
          <p:xfrm>
            <a:off x="2869" y="2292"/>
            <a:ext cx="198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39" name="Equation" r:id="rId37" imgW="355600" imgH="508000" progId="Equation.DSMT4">
                    <p:embed/>
                  </p:oleObj>
                </mc:Choice>
                <mc:Fallback>
                  <p:oleObj name="Equation" r:id="rId37" imgW="355600" imgH="508000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9" y="2292"/>
                          <a:ext cx="198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3" name="Object 37"/>
            <p:cNvGraphicFramePr>
              <a:graphicFrameLocks noChangeAspect="1"/>
            </p:cNvGraphicFramePr>
            <p:nvPr/>
          </p:nvGraphicFramePr>
          <p:xfrm>
            <a:off x="3711" y="2304"/>
            <a:ext cx="190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0" name="Equation" r:id="rId39" imgW="342900" imgH="508000" progId="Equation.DSMT4">
                    <p:embed/>
                  </p:oleObj>
                </mc:Choice>
                <mc:Fallback>
                  <p:oleObj name="Equation" r:id="rId39" imgW="342900" imgH="5080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1" y="2304"/>
                          <a:ext cx="190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4" name="Object 38"/>
            <p:cNvGraphicFramePr>
              <a:graphicFrameLocks noChangeAspect="1"/>
            </p:cNvGraphicFramePr>
            <p:nvPr/>
          </p:nvGraphicFramePr>
          <p:xfrm>
            <a:off x="3714" y="2688"/>
            <a:ext cx="139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1" name="Equation" r:id="rId41" imgW="190500" imgH="241300" progId="Equation.DSMT4">
                    <p:embed/>
                  </p:oleObj>
                </mc:Choice>
                <mc:Fallback>
                  <p:oleObj name="Equation" r:id="rId41" imgW="190500" imgH="2413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4" y="2688"/>
                          <a:ext cx="139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5" name="Object 39"/>
            <p:cNvGraphicFramePr>
              <a:graphicFrameLocks noChangeAspect="1"/>
            </p:cNvGraphicFramePr>
            <p:nvPr/>
          </p:nvGraphicFramePr>
          <p:xfrm>
            <a:off x="1779" y="3377"/>
            <a:ext cx="560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2" name="Equation" r:id="rId43" imgW="1308100" imgH="355600" progId="Equation.DSMT4">
                    <p:embed/>
                  </p:oleObj>
                </mc:Choice>
                <mc:Fallback>
                  <p:oleObj name="Equation" r:id="rId43" imgW="1308100" imgH="3556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9" y="3377"/>
                          <a:ext cx="560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6" name="Object 40"/>
            <p:cNvGraphicFramePr>
              <a:graphicFrameLocks noChangeAspect="1"/>
            </p:cNvGraphicFramePr>
            <p:nvPr/>
          </p:nvGraphicFramePr>
          <p:xfrm>
            <a:off x="2653" y="3378"/>
            <a:ext cx="547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3" name="Equation" r:id="rId45" imgW="1270000" imgH="355600" progId="Equation.DSMT4">
                    <p:embed/>
                  </p:oleObj>
                </mc:Choice>
                <mc:Fallback>
                  <p:oleObj name="Equation" r:id="rId45" imgW="1270000" imgH="3556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3378"/>
                          <a:ext cx="547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7" name="Object 41"/>
            <p:cNvGraphicFramePr>
              <a:graphicFrameLocks noChangeAspect="1"/>
            </p:cNvGraphicFramePr>
            <p:nvPr/>
          </p:nvGraphicFramePr>
          <p:xfrm>
            <a:off x="3543" y="3378"/>
            <a:ext cx="540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4" name="Equation" r:id="rId47" imgW="1257300" imgH="355600" progId="Equation.DSMT4">
                    <p:embed/>
                  </p:oleObj>
                </mc:Choice>
                <mc:Fallback>
                  <p:oleObj name="Equation" r:id="rId47" imgW="1257300" imgH="3556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3" y="3378"/>
                          <a:ext cx="540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8" name="Object 42"/>
            <p:cNvGraphicFramePr>
              <a:graphicFrameLocks noChangeAspect="1"/>
            </p:cNvGraphicFramePr>
            <p:nvPr/>
          </p:nvGraphicFramePr>
          <p:xfrm>
            <a:off x="4383" y="3024"/>
            <a:ext cx="561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5" name="Equation" r:id="rId49" imgW="2336800" imgH="355600" progId="Equation.DSMT4">
                    <p:embed/>
                  </p:oleObj>
                </mc:Choice>
                <mc:Fallback>
                  <p:oleObj name="Equation" r:id="rId49" imgW="2336800" imgH="3556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3" y="3024"/>
                          <a:ext cx="561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9" name="Object 43"/>
            <p:cNvGraphicFramePr>
              <a:graphicFrameLocks noChangeAspect="1"/>
            </p:cNvGraphicFramePr>
            <p:nvPr/>
          </p:nvGraphicFramePr>
          <p:xfrm>
            <a:off x="4267" y="2688"/>
            <a:ext cx="831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6" name="Equation" r:id="rId51" imgW="1968500" imgH="355600" progId="Equation.DSMT4">
                    <p:embed/>
                  </p:oleObj>
                </mc:Choice>
                <mc:Fallback>
                  <p:oleObj name="Equation" r:id="rId51" imgW="1968500" imgH="35560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7" y="2688"/>
                          <a:ext cx="831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00" name="Object 44"/>
            <p:cNvGraphicFramePr>
              <a:graphicFrameLocks noChangeAspect="1"/>
            </p:cNvGraphicFramePr>
            <p:nvPr/>
          </p:nvGraphicFramePr>
          <p:xfrm>
            <a:off x="4605" y="3360"/>
            <a:ext cx="118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7" name="" r:id="rId53" imgW="50800" imgH="152400" progId="Equation.3">
                    <p:embed/>
                  </p:oleObj>
                </mc:Choice>
                <mc:Fallback>
                  <p:oleObj name="" r:id="rId53" imgW="50800" imgH="15240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5" y="3360"/>
                          <a:ext cx="118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01" name="Object 45"/>
            <p:cNvGraphicFramePr>
              <a:graphicFrameLocks noChangeAspect="1"/>
            </p:cNvGraphicFramePr>
            <p:nvPr/>
          </p:nvGraphicFramePr>
          <p:xfrm>
            <a:off x="1129" y="2976"/>
            <a:ext cx="214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8" name="Equation" r:id="rId55" imgW="393700" imgH="508000" progId="Equation.DSMT4">
                    <p:embed/>
                  </p:oleObj>
                </mc:Choice>
                <mc:Fallback>
                  <p:oleObj name="Equation" r:id="rId55" imgW="393700" imgH="508000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9" y="2976"/>
                          <a:ext cx="214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302" name="Object 46"/>
            <p:cNvGraphicFramePr>
              <a:graphicFrameLocks noChangeAspect="1"/>
            </p:cNvGraphicFramePr>
            <p:nvPr/>
          </p:nvGraphicFramePr>
          <p:xfrm>
            <a:off x="1142" y="2601"/>
            <a:ext cx="189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49" name="Equation" r:id="rId57" imgW="342900" imgH="508000" progId="Equation.DSMT4">
                    <p:embed/>
                  </p:oleObj>
                </mc:Choice>
                <mc:Fallback>
                  <p:oleObj name="Equation" r:id="rId57" imgW="342900" imgH="508000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2" y="2601"/>
                          <a:ext cx="189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4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4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5" grpId="0"/>
      <p:bldP spid="207876" grpId="0"/>
      <p:bldP spid="334853" grpId="0" autoUpdateAnimBg="0" build="p"/>
      <p:bldP spid="334858" grpId="0" autoUpdateAnimBg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3"/>
          <p:cNvGraphicFramePr>
            <a:graphicFrameLocks noChangeAspect="1"/>
          </p:cNvGraphicFramePr>
          <p:nvPr/>
        </p:nvGraphicFramePr>
        <p:xfrm>
          <a:off x="1492250" y="908050"/>
          <a:ext cx="5780088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7" name="Equation" r:id="rId1" imgW="3086100" imgH="558800" progId="Equation.DSMT4">
                  <p:embed/>
                </p:oleObj>
              </mc:Choice>
              <mc:Fallback>
                <p:oleObj name="Equation" r:id="rId1" imgW="3086100" imgH="558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908050"/>
                        <a:ext cx="5780088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4"/>
          <p:cNvGraphicFramePr>
            <a:graphicFrameLocks noChangeAspect="1"/>
          </p:cNvGraphicFramePr>
          <p:nvPr/>
        </p:nvGraphicFramePr>
        <p:xfrm>
          <a:off x="3287713" y="320675"/>
          <a:ext cx="117316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8" name="" r:id="rId3" imgW="533400" imgH="203200" progId="Equation.3">
                  <p:embed/>
                </p:oleObj>
              </mc:Choice>
              <mc:Fallback>
                <p:oleObj name="" r:id="rId3" imgW="5334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320675"/>
                        <a:ext cx="1173162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8" name="Text Box 5"/>
          <p:cNvSpPr txBox="1">
            <a:spLocks noChangeArrowheads="1"/>
          </p:cNvSpPr>
          <p:nvPr/>
        </p:nvSpPr>
        <p:spPr bwMode="auto">
          <a:xfrm>
            <a:off x="468313" y="260350"/>
            <a:ext cx="2863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4</a:t>
            </a: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设随机变量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55309" name="Text Box 6"/>
          <p:cNvSpPr txBox="1">
            <a:spLocks noChangeArrowheads="1"/>
          </p:cNvSpPr>
          <p:nvPr/>
        </p:nvSpPr>
        <p:spPr bwMode="auto">
          <a:xfrm>
            <a:off x="4354513" y="292100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55310" name="Text Box 8"/>
          <p:cNvSpPr txBox="1">
            <a:spLocks noChangeArrowheads="1"/>
          </p:cNvSpPr>
          <p:nvPr/>
        </p:nvSpPr>
        <p:spPr bwMode="auto">
          <a:xfrm>
            <a:off x="484188" y="2120900"/>
            <a:ext cx="4808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试问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是否相互独立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?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5886" name="Object 14"/>
          <p:cNvGraphicFramePr>
            <a:graphicFrameLocks noChangeAspect="1"/>
          </p:cNvGraphicFramePr>
          <p:nvPr/>
        </p:nvGraphicFramePr>
        <p:xfrm>
          <a:off x="2012950" y="2727325"/>
          <a:ext cx="11731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9" name="" r:id="rId5" imgW="533400" imgH="203200" progId="Equation.3">
                  <p:embed/>
                </p:oleObj>
              </mc:Choice>
              <mc:Fallback>
                <p:oleObj name="" r:id="rId5" imgW="533400" imgH="203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950" y="2727325"/>
                        <a:ext cx="117316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87" name="Object 15"/>
          <p:cNvGraphicFramePr>
            <a:graphicFrameLocks noChangeAspect="1"/>
          </p:cNvGraphicFramePr>
          <p:nvPr/>
        </p:nvGraphicFramePr>
        <p:xfrm>
          <a:off x="609600" y="3141663"/>
          <a:ext cx="6399213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0" name="" r:id="rId7" imgW="3187700" imgH="406400" progId="Equation.3">
                  <p:embed/>
                </p:oleObj>
              </mc:Choice>
              <mc:Fallback>
                <p:oleObj name="" r:id="rId7" imgW="3187700" imgH="406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141663"/>
                        <a:ext cx="6399213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88" name="Object 16"/>
          <p:cNvGraphicFramePr>
            <a:graphicFrameLocks noChangeAspect="1"/>
          </p:cNvGraphicFramePr>
          <p:nvPr/>
        </p:nvGraphicFramePr>
        <p:xfrm>
          <a:off x="7239000" y="3370263"/>
          <a:ext cx="14541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1" name="" r:id="rId9" imgW="698500" imgH="177800" progId="Equation.3">
                  <p:embed/>
                </p:oleObj>
              </mc:Choice>
              <mc:Fallback>
                <p:oleObj name="" r:id="rId9" imgW="698500" imgH="177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370263"/>
                        <a:ext cx="145415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89" name="Object 17"/>
          <p:cNvGraphicFramePr>
            <a:graphicFrameLocks noChangeAspect="1"/>
          </p:cNvGraphicFramePr>
          <p:nvPr/>
        </p:nvGraphicFramePr>
        <p:xfrm>
          <a:off x="3989388" y="2774950"/>
          <a:ext cx="4572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2" name="" r:id="rId11" imgW="177800" imgH="152400" progId="Equation.3">
                  <p:embed/>
                </p:oleObj>
              </mc:Choice>
              <mc:Fallback>
                <p:oleObj name="" r:id="rId11" imgW="177800" imgH="152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88" y="2774950"/>
                        <a:ext cx="4572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90" name="Object 18"/>
          <p:cNvGraphicFramePr>
            <a:graphicFrameLocks noChangeAspect="1"/>
          </p:cNvGraphicFramePr>
          <p:nvPr/>
        </p:nvGraphicFramePr>
        <p:xfrm>
          <a:off x="581025" y="4024313"/>
          <a:ext cx="3846513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3" name="Equation" r:id="rId13" imgW="2044700" imgH="558800" progId="Equation.DSMT4">
                  <p:embed/>
                </p:oleObj>
              </mc:Choice>
              <mc:Fallback>
                <p:oleObj name="Equation" r:id="rId13" imgW="2044700" imgH="558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4024313"/>
                        <a:ext cx="3846513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891" name="Text Box 19"/>
          <p:cNvSpPr txBox="1">
            <a:spLocks noChangeArrowheads="1"/>
          </p:cNvSpPr>
          <p:nvPr/>
        </p:nvSpPr>
        <p:spPr bwMode="auto">
          <a:xfrm>
            <a:off x="468313" y="2667000"/>
            <a:ext cx="1612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  因为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35892" name="Text Box 20"/>
          <p:cNvSpPr txBox="1">
            <a:spLocks noChangeArrowheads="1"/>
          </p:cNvSpPr>
          <p:nvPr/>
        </p:nvSpPr>
        <p:spPr bwMode="auto">
          <a:xfrm>
            <a:off x="3151188" y="269875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关于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35893" name="Text Box 21"/>
          <p:cNvSpPr txBox="1">
            <a:spLocks noChangeArrowheads="1"/>
          </p:cNvSpPr>
          <p:nvPr/>
        </p:nvSpPr>
        <p:spPr bwMode="auto">
          <a:xfrm>
            <a:off x="4446588" y="2698750"/>
            <a:ext cx="2684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的边缘概率密度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5894" name="Object 22"/>
          <p:cNvGraphicFramePr>
            <a:graphicFrameLocks noChangeAspect="1"/>
          </p:cNvGraphicFramePr>
          <p:nvPr/>
        </p:nvGraphicFramePr>
        <p:xfrm>
          <a:off x="4794250" y="3992563"/>
          <a:ext cx="3998913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4" name="Equation" r:id="rId15" imgW="2120900" imgH="558800" progId="Equation.DSMT4">
                  <p:embed/>
                </p:oleObj>
              </mc:Choice>
              <mc:Fallback>
                <p:oleObj name="Equation" r:id="rId15" imgW="2120900" imgH="5588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3992563"/>
                        <a:ext cx="3998913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19" name="Object 2"/>
          <p:cNvGraphicFramePr>
            <a:graphicFrameLocks noChangeAspect="1"/>
          </p:cNvGraphicFramePr>
          <p:nvPr/>
        </p:nvGraphicFramePr>
        <p:xfrm>
          <a:off x="5148263" y="5287963"/>
          <a:ext cx="352266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5" name="Equation" r:id="rId17" imgW="1778000" imgH="254000" progId="Equation.DSMT4">
                  <p:embed/>
                </p:oleObj>
              </mc:Choice>
              <mc:Fallback>
                <p:oleObj name="Equation" r:id="rId17" imgW="1778000" imgH="254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287963"/>
                        <a:ext cx="3522662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20" name="Text Box 3"/>
          <p:cNvSpPr txBox="1">
            <a:spLocks noChangeArrowheads="1"/>
          </p:cNvSpPr>
          <p:nvPr/>
        </p:nvSpPr>
        <p:spPr bwMode="auto">
          <a:xfrm>
            <a:off x="4257675" y="528320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均有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36900" name="Text Box 4"/>
          <p:cNvSpPr txBox="1">
            <a:spLocks noChangeArrowheads="1"/>
          </p:cNvSpPr>
          <p:nvPr/>
        </p:nvSpPr>
        <p:spPr bwMode="auto">
          <a:xfrm>
            <a:off x="358775" y="5949950"/>
            <a:ext cx="3838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故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是相互独立的</a:t>
            </a: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.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endParaRPr kumimoji="1" lang="en-US" altLang="zh-CN" sz="2800" b="1" i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8927" name="Text Box 10"/>
          <p:cNvSpPr txBox="1">
            <a:spLocks noChangeArrowheads="1"/>
          </p:cNvSpPr>
          <p:nvPr/>
        </p:nvSpPr>
        <p:spPr bwMode="auto">
          <a:xfrm>
            <a:off x="304800" y="5283200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显然，对任意的实数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208928" name="Object 11"/>
          <p:cNvGraphicFramePr>
            <a:graphicFrameLocks noChangeAspect="1"/>
          </p:cNvGraphicFramePr>
          <p:nvPr/>
        </p:nvGraphicFramePr>
        <p:xfrm>
          <a:off x="3643313" y="5416550"/>
          <a:ext cx="7048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6" name="" r:id="rId19" imgW="292100" imgH="152400" progId="Equation.3">
                  <p:embed/>
                </p:oleObj>
              </mc:Choice>
              <mc:Fallback>
                <p:oleObj name="" r:id="rId19" imgW="292100" imgH="152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3" y="5416550"/>
                        <a:ext cx="70485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5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5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5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5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5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5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6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91" grpId="0" autoUpdateAnimBg="0" build="p"/>
      <p:bldP spid="335892" grpId="0" autoUpdateAnimBg="0" build="p"/>
      <p:bldP spid="335893" grpId="0" autoUpdateAnimBg="0" build="p"/>
      <p:bldP spid="208920" grpId="0"/>
      <p:bldP spid="336900" grpId="0" autoUpdateAnimBg="0" build="p"/>
      <p:bldP spid="20892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8" name="Text Box 12"/>
          <p:cNvSpPr txBox="1">
            <a:spLocks noChangeArrowheads="1"/>
          </p:cNvSpPr>
          <p:nvPr/>
        </p:nvSpPr>
        <p:spPr bwMode="auto">
          <a:xfrm>
            <a:off x="323850" y="549275"/>
            <a:ext cx="8666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5.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（约会问题）张三与李四决定在老地方相会，他们</a:t>
            </a:r>
            <a:endParaRPr kumimoji="1" lang="zh-CN" altLang="en-US" sz="2800" b="1">
              <a:solidFill>
                <a:schemeClr val="tx2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36909" name="Text Box 13"/>
          <p:cNvSpPr txBox="1">
            <a:spLocks noChangeArrowheads="1"/>
          </p:cNvSpPr>
          <p:nvPr/>
        </p:nvSpPr>
        <p:spPr bwMode="auto">
          <a:xfrm>
            <a:off x="339725" y="1168400"/>
            <a:ext cx="6845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在晚上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7:00—7:30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之间各自随机到达，求：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36910" name="Text Box 14"/>
          <p:cNvSpPr txBox="1">
            <a:spLocks noChangeArrowheads="1"/>
          </p:cNvSpPr>
          <p:nvPr/>
        </p:nvSpPr>
        <p:spPr bwMode="auto">
          <a:xfrm>
            <a:off x="476250" y="1692275"/>
            <a:ext cx="5629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⑴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先到若等待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5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分钟以上的概率；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36911" name="Text Box 15"/>
          <p:cNvSpPr txBox="1">
            <a:spLocks noChangeArrowheads="1"/>
          </p:cNvSpPr>
          <p:nvPr/>
        </p:nvSpPr>
        <p:spPr bwMode="auto">
          <a:xfrm>
            <a:off x="492125" y="2249488"/>
            <a:ext cx="5607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⑵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两人在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5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分钟之内能见面的概率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36912" name="Text Box 16"/>
          <p:cNvSpPr txBox="1">
            <a:spLocks noChangeArrowheads="1"/>
          </p:cNvSpPr>
          <p:nvPr/>
        </p:nvSpPr>
        <p:spPr bwMode="auto">
          <a:xfrm>
            <a:off x="323850" y="2836863"/>
            <a:ext cx="54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36913" name="Rectangle 17"/>
          <p:cNvSpPr>
            <a:spLocks noChangeArrowheads="1"/>
          </p:cNvSpPr>
          <p:nvPr/>
        </p:nvSpPr>
        <p:spPr bwMode="auto">
          <a:xfrm>
            <a:off x="933450" y="2859088"/>
            <a:ext cx="4748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以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7:00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为起点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0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，以分为单位</a:t>
            </a:r>
            <a:r>
              <a:rPr kumimoji="1" lang="en-US" altLang="zh-CN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solidFill>
                <a:srgbClr val="FFFF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336914" name="Text Box 18"/>
          <p:cNvSpPr txBox="1">
            <a:spLocks noChangeArrowheads="1"/>
          </p:cNvSpPr>
          <p:nvPr/>
        </p:nvSpPr>
        <p:spPr bwMode="auto">
          <a:xfrm>
            <a:off x="415925" y="3430588"/>
            <a:ext cx="75136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设张三到达的时间为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；李四到达的时间为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9939" name="Text Box 2"/>
          <p:cNvSpPr txBox="1">
            <a:spLocks noChangeArrowheads="1"/>
          </p:cNvSpPr>
          <p:nvPr/>
        </p:nvSpPr>
        <p:spPr bwMode="auto">
          <a:xfrm>
            <a:off x="441325" y="4046538"/>
            <a:ext cx="82851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、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都是服从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[0,30]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上的均匀分布的随机变量，且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37927" name="Text Box 7"/>
          <p:cNvSpPr txBox="1">
            <a:spLocks noChangeArrowheads="1"/>
          </p:cNvSpPr>
          <p:nvPr/>
        </p:nvSpPr>
        <p:spPr bwMode="auto">
          <a:xfrm>
            <a:off x="539750" y="4603750"/>
            <a:ext cx="4387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相互独立的，所以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7928" name="Object 8"/>
          <p:cNvGraphicFramePr>
            <a:graphicFrameLocks noChangeAspect="1"/>
          </p:cNvGraphicFramePr>
          <p:nvPr/>
        </p:nvGraphicFramePr>
        <p:xfrm>
          <a:off x="530225" y="5246688"/>
          <a:ext cx="39211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3" name="Equation" r:id="rId1" imgW="5219700" imgH="1308100" progId="Equation.DSMT4">
                  <p:embed/>
                </p:oleObj>
              </mc:Choice>
              <mc:Fallback>
                <p:oleObj name="Equation" r:id="rId1" imgW="5219700" imgH="1308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5246688"/>
                        <a:ext cx="39211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29" name="Object 9"/>
          <p:cNvGraphicFramePr>
            <a:graphicFrameLocks noChangeAspect="1"/>
          </p:cNvGraphicFramePr>
          <p:nvPr/>
        </p:nvGraphicFramePr>
        <p:xfrm>
          <a:off x="4768850" y="5257800"/>
          <a:ext cx="39211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4" name="Equation" r:id="rId3" imgW="5219700" imgH="1308100" progId="Equation.DSMT4">
                  <p:embed/>
                </p:oleObj>
              </mc:Choice>
              <mc:Fallback>
                <p:oleObj name="Equation" r:id="rId3" imgW="5219700" imgH="1308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0" y="5257800"/>
                        <a:ext cx="39211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6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6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6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6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6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6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7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08" grpId="0" autoUpdateAnimBg="0" build="p"/>
      <p:bldP spid="336909" grpId="0" autoUpdateAnimBg="0" build="p"/>
      <p:bldP spid="336910" grpId="0" autoUpdateAnimBg="0" build="p"/>
      <p:bldP spid="336911" grpId="0" autoUpdateAnimBg="0" build="p"/>
      <p:bldP spid="336912" grpId="0" autoUpdateAnimBg="0" build="p"/>
      <p:bldP spid="336913" grpId="0" autoUpdateAnimBg="0"/>
      <p:bldP spid="336914" grpId="0" autoUpdateAnimBg="0" build="p"/>
      <p:bldP spid="209939" grpId="0"/>
      <p:bldP spid="337927" grpId="0" autoUpdateAnimBg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9" name="Text Box 2"/>
          <p:cNvSpPr txBox="1">
            <a:spLocks noChangeArrowheads="1"/>
          </p:cNvSpPr>
          <p:nvPr/>
        </p:nvSpPr>
        <p:spPr bwMode="auto">
          <a:xfrm>
            <a:off x="441325" y="371475"/>
            <a:ext cx="825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、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都是服从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[0,30]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上的均匀分布的随机变量，且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57346" name="Object 8"/>
          <p:cNvGraphicFramePr>
            <a:graphicFrameLocks noChangeAspect="1"/>
          </p:cNvGraphicFramePr>
          <p:nvPr/>
        </p:nvGraphicFramePr>
        <p:xfrm>
          <a:off x="530225" y="1571625"/>
          <a:ext cx="39211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3" name="Equation" r:id="rId1" imgW="5219700" imgH="1308100" progId="Equation.DSMT4">
                  <p:embed/>
                </p:oleObj>
              </mc:Choice>
              <mc:Fallback>
                <p:oleObj name="Equation" r:id="rId1" imgW="5219700" imgH="1308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71625"/>
                        <a:ext cx="39211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Object 9"/>
          <p:cNvGraphicFramePr>
            <a:graphicFrameLocks noChangeAspect="1"/>
          </p:cNvGraphicFramePr>
          <p:nvPr/>
        </p:nvGraphicFramePr>
        <p:xfrm>
          <a:off x="4784725" y="1554163"/>
          <a:ext cx="39211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4" name="Equation" r:id="rId3" imgW="5219700" imgH="1308100" progId="Equation.DSMT4">
                  <p:embed/>
                </p:oleObj>
              </mc:Choice>
              <mc:Fallback>
                <p:oleObj name="Equation" r:id="rId3" imgW="5219700" imgH="1308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4725" y="1554163"/>
                        <a:ext cx="39211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30" name="Object 10"/>
          <p:cNvGraphicFramePr>
            <a:graphicFrameLocks noChangeAspect="1"/>
          </p:cNvGraphicFramePr>
          <p:nvPr/>
        </p:nvGraphicFramePr>
        <p:xfrm>
          <a:off x="485775" y="2714625"/>
          <a:ext cx="645160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5" name="Equation" r:id="rId5" imgW="8623300" imgH="2019300" progId="Equation.DSMT4">
                  <p:embed/>
                </p:oleObj>
              </mc:Choice>
              <mc:Fallback>
                <p:oleObj name="Equation" r:id="rId5" imgW="8623300" imgH="2019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" y="2714625"/>
                        <a:ext cx="645160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31" name="Text Box 11"/>
          <p:cNvSpPr txBox="1">
            <a:spLocks noChangeArrowheads="1"/>
          </p:cNvSpPr>
          <p:nvPr/>
        </p:nvSpPr>
        <p:spPr bwMode="auto">
          <a:xfrm>
            <a:off x="457200" y="4357688"/>
            <a:ext cx="2584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⑴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所求概率为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7932" name="Object 12"/>
          <p:cNvGraphicFramePr>
            <a:graphicFrameLocks noChangeAspect="1"/>
          </p:cNvGraphicFramePr>
          <p:nvPr/>
        </p:nvGraphicFramePr>
        <p:xfrm>
          <a:off x="1128713" y="5016500"/>
          <a:ext cx="40528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6" name="Equation" r:id="rId7" imgW="5384800" imgH="457200" progId="Equation.DSMT4">
                  <p:embed/>
                </p:oleObj>
              </mc:Choice>
              <mc:Fallback>
                <p:oleObj name="Equation" r:id="rId7" imgW="5384800" imgH="457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5016500"/>
                        <a:ext cx="40528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3"/>
          <p:cNvGrpSpPr/>
          <p:nvPr/>
        </p:nvGrpSpPr>
        <p:grpSpPr bwMode="auto">
          <a:xfrm>
            <a:off x="6372225" y="3933825"/>
            <a:ext cx="2540000" cy="2438400"/>
            <a:chOff x="4064" y="2496"/>
            <a:chExt cx="1600" cy="1536"/>
          </a:xfrm>
        </p:grpSpPr>
        <p:sp>
          <p:nvSpPr>
            <p:cNvPr id="57364" name="AutoShape 14" descr="深色竖线"/>
            <p:cNvSpPr>
              <a:spLocks noChangeArrowheads="1"/>
            </p:cNvSpPr>
            <p:nvPr/>
          </p:nvSpPr>
          <p:spPr bwMode="auto">
            <a:xfrm rot="-5400000">
              <a:off x="4553" y="2928"/>
              <a:ext cx="816" cy="816"/>
            </a:xfrm>
            <a:prstGeom prst="rtTriangle">
              <a:avLst/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57365" name="AutoShape 15" descr="深色竖线"/>
            <p:cNvSpPr>
              <a:spLocks noChangeArrowheads="1"/>
            </p:cNvSpPr>
            <p:nvPr/>
          </p:nvSpPr>
          <p:spPr bwMode="auto">
            <a:xfrm rot="5400000">
              <a:off x="4307" y="2694"/>
              <a:ext cx="816" cy="816"/>
            </a:xfrm>
            <a:prstGeom prst="rtTriangle">
              <a:avLst/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57366" name="Line 16"/>
            <p:cNvSpPr>
              <a:spLocks noChangeShapeType="1"/>
            </p:cNvSpPr>
            <p:nvPr/>
          </p:nvSpPr>
          <p:spPr bwMode="auto">
            <a:xfrm>
              <a:off x="4064" y="3744"/>
              <a:ext cx="15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7" name="Line 17"/>
            <p:cNvSpPr>
              <a:spLocks noChangeShapeType="1"/>
            </p:cNvSpPr>
            <p:nvPr/>
          </p:nvSpPr>
          <p:spPr bwMode="auto">
            <a:xfrm flipV="1">
              <a:off x="4304" y="2496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8" name="Line 18"/>
            <p:cNvSpPr>
              <a:spLocks noChangeShapeType="1"/>
            </p:cNvSpPr>
            <p:nvPr/>
          </p:nvSpPr>
          <p:spPr bwMode="auto">
            <a:xfrm flipV="1">
              <a:off x="4544" y="2928"/>
              <a:ext cx="816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9" name="Line 19"/>
            <p:cNvSpPr>
              <a:spLocks noChangeShapeType="1"/>
            </p:cNvSpPr>
            <p:nvPr/>
          </p:nvSpPr>
          <p:spPr bwMode="auto">
            <a:xfrm flipV="1">
              <a:off x="4304" y="2688"/>
              <a:ext cx="816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0" name="Line 20"/>
            <p:cNvSpPr>
              <a:spLocks noChangeShapeType="1"/>
            </p:cNvSpPr>
            <p:nvPr/>
          </p:nvSpPr>
          <p:spPr bwMode="auto">
            <a:xfrm>
              <a:off x="5360" y="2688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1" name="Line 21"/>
            <p:cNvSpPr>
              <a:spLocks noChangeShapeType="1"/>
            </p:cNvSpPr>
            <p:nvPr/>
          </p:nvSpPr>
          <p:spPr bwMode="auto">
            <a:xfrm>
              <a:off x="4304" y="268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2" name="Line 22"/>
            <p:cNvSpPr>
              <a:spLocks noChangeShapeType="1"/>
            </p:cNvSpPr>
            <p:nvPr/>
          </p:nvSpPr>
          <p:spPr bwMode="auto">
            <a:xfrm>
              <a:off x="5120" y="2688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7351" name="Object 23"/>
            <p:cNvGraphicFramePr>
              <a:graphicFrameLocks noChangeAspect="1"/>
            </p:cNvGraphicFramePr>
            <p:nvPr/>
          </p:nvGraphicFramePr>
          <p:xfrm>
            <a:off x="4491" y="3792"/>
            <a:ext cx="89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77" name="Equation" r:id="rId9" imgW="190500" imgH="342900" progId="Equation.DSMT4">
                    <p:embed/>
                  </p:oleObj>
                </mc:Choice>
                <mc:Fallback>
                  <p:oleObj name="Equation" r:id="rId9" imgW="190500" imgH="3429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1" y="3792"/>
                          <a:ext cx="89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2" name="Object 24"/>
            <p:cNvGraphicFramePr>
              <a:graphicFrameLocks noChangeAspect="1"/>
            </p:cNvGraphicFramePr>
            <p:nvPr/>
          </p:nvGraphicFramePr>
          <p:xfrm>
            <a:off x="5020" y="3798"/>
            <a:ext cx="178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78" name="Equation" r:id="rId11" imgW="444500" imgH="355600" progId="Equation.DSMT4">
                    <p:embed/>
                  </p:oleObj>
                </mc:Choice>
                <mc:Fallback>
                  <p:oleObj name="Equation" r:id="rId11" imgW="444500" imgH="3556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0" y="3798"/>
                          <a:ext cx="178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3" name="Object 25"/>
            <p:cNvGraphicFramePr>
              <a:graphicFrameLocks noChangeAspect="1"/>
            </p:cNvGraphicFramePr>
            <p:nvPr/>
          </p:nvGraphicFramePr>
          <p:xfrm>
            <a:off x="5282" y="3792"/>
            <a:ext cx="178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79" name="Equation" r:id="rId13" imgW="444500" imgH="355600" progId="Equation.DSMT4">
                    <p:embed/>
                  </p:oleObj>
                </mc:Choice>
                <mc:Fallback>
                  <p:oleObj name="Equation" r:id="rId13" imgW="444500" imgH="3556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2" y="3792"/>
                          <a:ext cx="178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4" name="Object 26"/>
            <p:cNvGraphicFramePr>
              <a:graphicFrameLocks noChangeAspect="1"/>
            </p:cNvGraphicFramePr>
            <p:nvPr/>
          </p:nvGraphicFramePr>
          <p:xfrm>
            <a:off x="5563" y="3816"/>
            <a:ext cx="101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80" name="Equation" r:id="rId15" imgW="228600" imgH="241300" progId="Equation.DSMT4">
                    <p:embed/>
                  </p:oleObj>
                </mc:Choice>
                <mc:Fallback>
                  <p:oleObj name="Equation" r:id="rId15" imgW="228600" imgH="2413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3" y="3816"/>
                          <a:ext cx="101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5" name="Object 27"/>
            <p:cNvGraphicFramePr>
              <a:graphicFrameLocks noChangeAspect="1"/>
            </p:cNvGraphicFramePr>
            <p:nvPr/>
          </p:nvGraphicFramePr>
          <p:xfrm>
            <a:off x="4382" y="2505"/>
            <a:ext cx="113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81" name="Equation" r:id="rId17" imgW="254000" imgH="342900" progId="Equation.DSMT4">
                    <p:embed/>
                  </p:oleObj>
                </mc:Choice>
                <mc:Fallback>
                  <p:oleObj name="Equation" r:id="rId17" imgW="254000" imgH="3429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" y="2505"/>
                          <a:ext cx="113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6" name="Object 28"/>
            <p:cNvGraphicFramePr>
              <a:graphicFrameLocks noChangeAspect="1"/>
            </p:cNvGraphicFramePr>
            <p:nvPr/>
          </p:nvGraphicFramePr>
          <p:xfrm>
            <a:off x="4183" y="3447"/>
            <a:ext cx="89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82" name="Equation" r:id="rId19" imgW="190500" imgH="342900" progId="Equation.DSMT4">
                    <p:embed/>
                  </p:oleObj>
                </mc:Choice>
                <mc:Fallback>
                  <p:oleObj name="Equation" r:id="rId19" imgW="190500" imgH="3429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3" y="3447"/>
                          <a:ext cx="89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7" name="Object 29"/>
            <p:cNvGraphicFramePr>
              <a:graphicFrameLocks noChangeAspect="1"/>
            </p:cNvGraphicFramePr>
            <p:nvPr/>
          </p:nvGraphicFramePr>
          <p:xfrm>
            <a:off x="4191" y="3771"/>
            <a:ext cx="95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83" name="Equation" r:id="rId21" imgW="203200" imgH="355600" progId="Equation.DSMT4">
                    <p:embed/>
                  </p:oleObj>
                </mc:Choice>
                <mc:Fallback>
                  <p:oleObj name="Equation" r:id="rId21" imgW="203200" imgH="3556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" y="3771"/>
                          <a:ext cx="95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8" name="Object 30"/>
            <p:cNvGraphicFramePr>
              <a:graphicFrameLocks noChangeAspect="1"/>
            </p:cNvGraphicFramePr>
            <p:nvPr/>
          </p:nvGraphicFramePr>
          <p:xfrm>
            <a:off x="4477" y="2868"/>
            <a:ext cx="16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84" name="Equation" r:id="rId23" imgW="393700" imgH="508000" progId="Equation.DSMT4">
                    <p:embed/>
                  </p:oleObj>
                </mc:Choice>
                <mc:Fallback>
                  <p:oleObj name="Equation" r:id="rId23" imgW="393700" imgH="5080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7" y="2868"/>
                          <a:ext cx="160" cy="20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7951" name="Object 31"/>
          <p:cNvGraphicFramePr>
            <a:graphicFrameLocks noChangeAspect="1"/>
          </p:cNvGraphicFramePr>
          <p:nvPr/>
        </p:nvGraphicFramePr>
        <p:xfrm>
          <a:off x="838200" y="5702300"/>
          <a:ext cx="234156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5" name="Equation" r:id="rId25" imgW="3086100" imgH="457200" progId="Equation.DSMT4">
                  <p:embed/>
                </p:oleObj>
              </mc:Choice>
              <mc:Fallback>
                <p:oleObj name="Equation" r:id="rId25" imgW="3086100" imgH="4572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702300"/>
                        <a:ext cx="234156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2" name="Text Box 32"/>
          <p:cNvSpPr txBox="1">
            <a:spLocks noChangeArrowheads="1"/>
          </p:cNvSpPr>
          <p:nvPr/>
        </p:nvSpPr>
        <p:spPr bwMode="auto">
          <a:xfrm>
            <a:off x="3429000" y="560546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（对称性）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57363" name="Text Box 7"/>
          <p:cNvSpPr txBox="1">
            <a:spLocks noChangeArrowheads="1"/>
          </p:cNvSpPr>
          <p:nvPr/>
        </p:nvSpPr>
        <p:spPr bwMode="auto">
          <a:xfrm>
            <a:off x="539750" y="981075"/>
            <a:ext cx="437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  <a:r>
              <a:rPr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相互独立的，所以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7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7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7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31" grpId="0" autoUpdateAnimBg="0" build="p"/>
      <p:bldP spid="337952" grpId="0" autoUpdateAnimBg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88" name="Group 2"/>
          <p:cNvGrpSpPr/>
          <p:nvPr/>
        </p:nvGrpSpPr>
        <p:grpSpPr bwMode="auto">
          <a:xfrm>
            <a:off x="457200" y="304800"/>
            <a:ext cx="4933950" cy="1766888"/>
            <a:chOff x="288" y="192"/>
            <a:chExt cx="3108" cy="1113"/>
          </a:xfrm>
        </p:grpSpPr>
        <p:sp>
          <p:nvSpPr>
            <p:cNvPr id="58400" name="Text Box 3"/>
            <p:cNvSpPr txBox="1">
              <a:spLocks noChangeArrowheads="1"/>
            </p:cNvSpPr>
            <p:nvPr/>
          </p:nvSpPr>
          <p:spPr bwMode="auto">
            <a:xfrm>
              <a:off x="288" y="192"/>
              <a:ext cx="163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⑴   </a:t>
              </a:r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所求概率为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58386" name="Object 4"/>
            <p:cNvGraphicFramePr>
              <a:graphicFrameLocks noChangeAspect="1"/>
            </p:cNvGraphicFramePr>
            <p:nvPr/>
          </p:nvGraphicFramePr>
          <p:xfrm>
            <a:off x="711" y="607"/>
            <a:ext cx="2553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02" name="Equation" r:id="rId1" imgW="5384800" imgH="457200" progId="Equation.DSMT4">
                    <p:embed/>
                  </p:oleObj>
                </mc:Choice>
                <mc:Fallback>
                  <p:oleObj name="Equation" r:id="rId1" imgW="5384800" imgH="457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1" y="607"/>
                          <a:ext cx="2553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7" name="Object 5"/>
            <p:cNvGraphicFramePr>
              <a:graphicFrameLocks noChangeAspect="1"/>
            </p:cNvGraphicFramePr>
            <p:nvPr/>
          </p:nvGraphicFramePr>
          <p:xfrm>
            <a:off x="528" y="1039"/>
            <a:ext cx="1475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03" name="Equation" r:id="rId3" imgW="3086100" imgH="457200" progId="Equation.DSMT4">
                    <p:embed/>
                  </p:oleObj>
                </mc:Choice>
                <mc:Fallback>
                  <p:oleObj name="Equation" r:id="rId3" imgW="3086100" imgH="4572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039"/>
                          <a:ext cx="1475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401" name="Text Box 6"/>
            <p:cNvSpPr txBox="1">
              <a:spLocks noChangeArrowheads="1"/>
            </p:cNvSpPr>
            <p:nvPr/>
          </p:nvSpPr>
          <p:spPr bwMode="auto">
            <a:xfrm>
              <a:off x="2160" y="978"/>
              <a:ext cx="12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（对称性）</a:t>
              </a:r>
              <a:endPara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aphicFrame>
        <p:nvGraphicFramePr>
          <p:cNvPr id="338951" name="Object 7"/>
          <p:cNvGraphicFramePr>
            <a:graphicFrameLocks noChangeAspect="1"/>
          </p:cNvGraphicFramePr>
          <p:nvPr/>
        </p:nvGraphicFramePr>
        <p:xfrm>
          <a:off x="838200" y="2133600"/>
          <a:ext cx="30337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4" name="Equation" r:id="rId5" imgW="4013200" imgH="1066800" progId="Equation.DSMT4">
                  <p:embed/>
                </p:oleObj>
              </mc:Choice>
              <mc:Fallback>
                <p:oleObj name="Equation" r:id="rId5" imgW="4013200" imgH="1066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133600"/>
                        <a:ext cx="3033713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52" name="Object 8"/>
          <p:cNvGraphicFramePr>
            <a:graphicFrameLocks noChangeAspect="1"/>
          </p:cNvGraphicFramePr>
          <p:nvPr/>
        </p:nvGraphicFramePr>
        <p:xfrm>
          <a:off x="838200" y="3013075"/>
          <a:ext cx="21018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5" name="Equation" r:id="rId7" imgW="2768600" imgH="1257300" progId="Equation.DSMT4">
                  <p:embed/>
                </p:oleObj>
              </mc:Choice>
              <mc:Fallback>
                <p:oleObj name="Equation" r:id="rId7" imgW="2768600" imgH="1257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013075"/>
                        <a:ext cx="21018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53" name="Object 9"/>
          <p:cNvGraphicFramePr>
            <a:graphicFrameLocks noChangeAspect="1"/>
          </p:cNvGraphicFramePr>
          <p:nvPr/>
        </p:nvGraphicFramePr>
        <p:xfrm>
          <a:off x="3048000" y="3048000"/>
          <a:ext cx="14605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6" name="Equation" r:id="rId9" imgW="1905000" imgH="1054100" progId="Equation.DSMT4">
                  <p:embed/>
                </p:oleObj>
              </mc:Choice>
              <mc:Fallback>
                <p:oleObj name="Equation" r:id="rId9" imgW="1905000" imgH="1054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048000"/>
                        <a:ext cx="14605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54" name="Object 10"/>
          <p:cNvGraphicFramePr>
            <a:graphicFrameLocks noChangeAspect="1"/>
          </p:cNvGraphicFramePr>
          <p:nvPr/>
        </p:nvGraphicFramePr>
        <p:xfrm>
          <a:off x="4648200" y="3048000"/>
          <a:ext cx="27193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7" name="Equation" r:id="rId11" imgW="3594100" imgH="1054100" progId="Equation.DSMT4">
                  <p:embed/>
                </p:oleObj>
              </mc:Choice>
              <mc:Fallback>
                <p:oleObj name="Equation" r:id="rId11" imgW="3594100" imgH="1054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048000"/>
                        <a:ext cx="271938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55" name="Text Box 11"/>
          <p:cNvSpPr txBox="1">
            <a:spLocks noChangeArrowheads="1"/>
          </p:cNvSpPr>
          <p:nvPr/>
        </p:nvSpPr>
        <p:spPr bwMode="auto">
          <a:xfrm>
            <a:off x="457200" y="4100513"/>
            <a:ext cx="2593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⑵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所求概率为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8956" name="Object 12"/>
          <p:cNvGraphicFramePr>
            <a:graphicFrameLocks noChangeAspect="1"/>
          </p:cNvGraphicFramePr>
          <p:nvPr/>
        </p:nvGraphicFramePr>
        <p:xfrm>
          <a:off x="1143000" y="4759325"/>
          <a:ext cx="20637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8" name="Equation" r:id="rId13" imgW="2717800" imgH="457200" progId="Equation.DSMT4">
                  <p:embed/>
                </p:oleObj>
              </mc:Choice>
              <mc:Fallback>
                <p:oleObj name="Equation" r:id="rId13" imgW="2717800" imgH="457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59325"/>
                        <a:ext cx="20637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57" name="Object 13"/>
          <p:cNvGraphicFramePr>
            <a:graphicFrameLocks noChangeAspect="1"/>
          </p:cNvGraphicFramePr>
          <p:nvPr/>
        </p:nvGraphicFramePr>
        <p:xfrm>
          <a:off x="838200" y="5334000"/>
          <a:ext cx="22653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9" name="Equation" r:id="rId15" imgW="2984500" imgH="1054100" progId="Equation.DSMT4">
                  <p:embed/>
                </p:oleObj>
              </mc:Choice>
              <mc:Fallback>
                <p:oleObj name="Equation" r:id="rId15" imgW="2984500" imgH="10541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334000"/>
                        <a:ext cx="226536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390" name="Group 14"/>
          <p:cNvGrpSpPr/>
          <p:nvPr/>
        </p:nvGrpSpPr>
        <p:grpSpPr bwMode="auto">
          <a:xfrm>
            <a:off x="6019800" y="381000"/>
            <a:ext cx="2540000" cy="2438400"/>
            <a:chOff x="3888" y="96"/>
            <a:chExt cx="1600" cy="1536"/>
          </a:xfrm>
        </p:grpSpPr>
        <p:sp>
          <p:nvSpPr>
            <p:cNvPr id="58391" name="AutoShape 15" descr="深色竖线"/>
            <p:cNvSpPr>
              <a:spLocks noChangeArrowheads="1"/>
            </p:cNvSpPr>
            <p:nvPr/>
          </p:nvSpPr>
          <p:spPr bwMode="auto">
            <a:xfrm rot="-5400000">
              <a:off x="4377" y="528"/>
              <a:ext cx="816" cy="816"/>
            </a:xfrm>
            <a:prstGeom prst="rtTriangle">
              <a:avLst/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58392" name="AutoShape 16" descr="深色竖线"/>
            <p:cNvSpPr>
              <a:spLocks noChangeArrowheads="1"/>
            </p:cNvSpPr>
            <p:nvPr/>
          </p:nvSpPr>
          <p:spPr bwMode="auto">
            <a:xfrm rot="5400000">
              <a:off x="4131" y="294"/>
              <a:ext cx="816" cy="816"/>
            </a:xfrm>
            <a:prstGeom prst="rtTriangle">
              <a:avLst/>
            </a:prstGeom>
            <a:pattFill prst="dkVert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58393" name="Line 17"/>
            <p:cNvSpPr>
              <a:spLocks noChangeShapeType="1"/>
            </p:cNvSpPr>
            <p:nvPr/>
          </p:nvSpPr>
          <p:spPr bwMode="auto">
            <a:xfrm>
              <a:off x="3888" y="1344"/>
              <a:ext cx="15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4" name="Line 18"/>
            <p:cNvSpPr>
              <a:spLocks noChangeShapeType="1"/>
            </p:cNvSpPr>
            <p:nvPr/>
          </p:nvSpPr>
          <p:spPr bwMode="auto">
            <a:xfrm flipV="1">
              <a:off x="4128" y="96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5" name="Line 19"/>
            <p:cNvSpPr>
              <a:spLocks noChangeShapeType="1"/>
            </p:cNvSpPr>
            <p:nvPr/>
          </p:nvSpPr>
          <p:spPr bwMode="auto">
            <a:xfrm flipV="1">
              <a:off x="4368" y="528"/>
              <a:ext cx="816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6" name="Line 20"/>
            <p:cNvSpPr>
              <a:spLocks noChangeShapeType="1"/>
            </p:cNvSpPr>
            <p:nvPr/>
          </p:nvSpPr>
          <p:spPr bwMode="auto">
            <a:xfrm flipV="1">
              <a:off x="4128" y="288"/>
              <a:ext cx="816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7" name="Line 21"/>
            <p:cNvSpPr>
              <a:spLocks noChangeShapeType="1"/>
            </p:cNvSpPr>
            <p:nvPr/>
          </p:nvSpPr>
          <p:spPr bwMode="auto">
            <a:xfrm>
              <a:off x="5184" y="288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8" name="Line 22"/>
            <p:cNvSpPr>
              <a:spLocks noChangeShapeType="1"/>
            </p:cNvSpPr>
            <p:nvPr/>
          </p:nvSpPr>
          <p:spPr bwMode="auto">
            <a:xfrm>
              <a:off x="4128" y="28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9" name="Line 23"/>
            <p:cNvSpPr>
              <a:spLocks noChangeShapeType="1"/>
            </p:cNvSpPr>
            <p:nvPr/>
          </p:nvSpPr>
          <p:spPr bwMode="auto">
            <a:xfrm>
              <a:off x="4944" y="288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8377" name="Object 24"/>
            <p:cNvGraphicFramePr>
              <a:graphicFrameLocks noChangeAspect="1"/>
            </p:cNvGraphicFramePr>
            <p:nvPr/>
          </p:nvGraphicFramePr>
          <p:xfrm>
            <a:off x="4315" y="1392"/>
            <a:ext cx="89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0" name="Equation" r:id="rId17" imgW="190500" imgH="342900" progId="Equation.DSMT4">
                    <p:embed/>
                  </p:oleObj>
                </mc:Choice>
                <mc:Fallback>
                  <p:oleObj name="Equation" r:id="rId17" imgW="190500" imgH="3429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5" y="1392"/>
                          <a:ext cx="89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8" name="Object 25"/>
            <p:cNvGraphicFramePr>
              <a:graphicFrameLocks noChangeAspect="1"/>
            </p:cNvGraphicFramePr>
            <p:nvPr/>
          </p:nvGraphicFramePr>
          <p:xfrm>
            <a:off x="4844" y="1398"/>
            <a:ext cx="178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1" name="Equation" r:id="rId19" imgW="444500" imgH="355600" progId="Equation.DSMT4">
                    <p:embed/>
                  </p:oleObj>
                </mc:Choice>
                <mc:Fallback>
                  <p:oleObj name="Equation" r:id="rId19" imgW="444500" imgH="3556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4" y="1398"/>
                          <a:ext cx="178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79" name="Object 26"/>
            <p:cNvGraphicFramePr>
              <a:graphicFrameLocks noChangeAspect="1"/>
            </p:cNvGraphicFramePr>
            <p:nvPr/>
          </p:nvGraphicFramePr>
          <p:xfrm>
            <a:off x="5106" y="1392"/>
            <a:ext cx="178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2" name="Equation" r:id="rId21" imgW="444500" imgH="355600" progId="Equation.DSMT4">
                    <p:embed/>
                  </p:oleObj>
                </mc:Choice>
                <mc:Fallback>
                  <p:oleObj name="Equation" r:id="rId21" imgW="444500" imgH="3556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6" y="1392"/>
                          <a:ext cx="178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0" name="Object 27"/>
            <p:cNvGraphicFramePr>
              <a:graphicFrameLocks noChangeAspect="1"/>
            </p:cNvGraphicFramePr>
            <p:nvPr/>
          </p:nvGraphicFramePr>
          <p:xfrm>
            <a:off x="5387" y="1416"/>
            <a:ext cx="101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3" name="Equation" r:id="rId23" imgW="228600" imgH="241300" progId="Equation.DSMT4">
                    <p:embed/>
                  </p:oleObj>
                </mc:Choice>
                <mc:Fallback>
                  <p:oleObj name="Equation" r:id="rId23" imgW="228600" imgH="2413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7" y="1416"/>
                          <a:ext cx="101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1" name="Object 28"/>
            <p:cNvGraphicFramePr>
              <a:graphicFrameLocks noChangeAspect="1"/>
            </p:cNvGraphicFramePr>
            <p:nvPr/>
          </p:nvGraphicFramePr>
          <p:xfrm>
            <a:off x="4206" y="105"/>
            <a:ext cx="113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4" name="Equation" r:id="rId25" imgW="254000" imgH="342900" progId="Equation.DSMT4">
                    <p:embed/>
                  </p:oleObj>
                </mc:Choice>
                <mc:Fallback>
                  <p:oleObj name="Equation" r:id="rId25" imgW="254000" imgH="3429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6" y="105"/>
                          <a:ext cx="113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2" name="Object 29"/>
            <p:cNvGraphicFramePr>
              <a:graphicFrameLocks noChangeAspect="1"/>
            </p:cNvGraphicFramePr>
            <p:nvPr/>
          </p:nvGraphicFramePr>
          <p:xfrm>
            <a:off x="4007" y="1047"/>
            <a:ext cx="89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5" name="Equation" r:id="rId27" imgW="190500" imgH="342900" progId="Equation.DSMT4">
                    <p:embed/>
                  </p:oleObj>
                </mc:Choice>
                <mc:Fallback>
                  <p:oleObj name="Equation" r:id="rId27" imgW="190500" imgH="3429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7" y="1047"/>
                          <a:ext cx="89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3" name="Object 30"/>
            <p:cNvGraphicFramePr>
              <a:graphicFrameLocks noChangeAspect="1"/>
            </p:cNvGraphicFramePr>
            <p:nvPr/>
          </p:nvGraphicFramePr>
          <p:xfrm>
            <a:off x="4015" y="1371"/>
            <a:ext cx="95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6" name="Equation" r:id="rId29" imgW="203200" imgH="355600" progId="Equation.DSMT4">
                    <p:embed/>
                  </p:oleObj>
                </mc:Choice>
                <mc:Fallback>
                  <p:oleObj name="Equation" r:id="rId29" imgW="203200" imgH="3556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5" y="1371"/>
                          <a:ext cx="95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4" name="Object 31"/>
            <p:cNvGraphicFramePr>
              <a:graphicFrameLocks noChangeAspect="1"/>
            </p:cNvGraphicFramePr>
            <p:nvPr/>
          </p:nvGraphicFramePr>
          <p:xfrm>
            <a:off x="4301" y="468"/>
            <a:ext cx="16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7" name="Equation" r:id="rId31" imgW="393700" imgH="508000" progId="Equation.DSMT4">
                    <p:embed/>
                  </p:oleObj>
                </mc:Choice>
                <mc:Fallback>
                  <p:oleObj name="Equation" r:id="rId31" imgW="393700" imgH="5080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1" y="468"/>
                          <a:ext cx="160" cy="20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5" name="Object 32"/>
            <p:cNvGraphicFramePr>
              <a:graphicFrameLocks noChangeAspect="1"/>
            </p:cNvGraphicFramePr>
            <p:nvPr/>
          </p:nvGraphicFramePr>
          <p:xfrm>
            <a:off x="4570" y="720"/>
            <a:ext cx="177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8" name="Equation" r:id="rId33" imgW="444500" imgH="508000" progId="Equation.DSMT4">
                    <p:embed/>
                  </p:oleObj>
                </mc:Choice>
                <mc:Fallback>
                  <p:oleObj name="Equation" r:id="rId33" imgW="444500" imgH="50800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0" y="720"/>
                          <a:ext cx="177" cy="20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8977" name="Object 33"/>
          <p:cNvGraphicFramePr>
            <a:graphicFrameLocks noChangeAspect="1"/>
          </p:cNvGraphicFramePr>
          <p:nvPr/>
        </p:nvGraphicFramePr>
        <p:xfrm>
          <a:off x="3414713" y="5334000"/>
          <a:ext cx="268128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9" name="Equation" r:id="rId35" imgW="3543300" imgH="1054100" progId="Equation.DSMT4">
                  <p:embed/>
                </p:oleObj>
              </mc:Choice>
              <mc:Fallback>
                <p:oleObj name="Equation" r:id="rId35" imgW="3543300" imgH="10541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5334000"/>
                        <a:ext cx="268128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8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5" grpId="0" autoUpdateAnimBg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9" name="Group 2"/>
          <p:cNvGrpSpPr/>
          <p:nvPr/>
        </p:nvGrpSpPr>
        <p:grpSpPr bwMode="auto">
          <a:xfrm>
            <a:off x="152400" y="666750"/>
            <a:ext cx="7242175" cy="1897063"/>
            <a:chOff x="96" y="192"/>
            <a:chExt cx="4562" cy="1195"/>
          </a:xfrm>
        </p:grpSpPr>
        <p:graphicFrame>
          <p:nvGraphicFramePr>
            <p:cNvPr id="59394" name="Object 3"/>
            <p:cNvGraphicFramePr>
              <a:graphicFrameLocks noChangeAspect="1"/>
            </p:cNvGraphicFramePr>
            <p:nvPr/>
          </p:nvGraphicFramePr>
          <p:xfrm>
            <a:off x="1444" y="576"/>
            <a:ext cx="2204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5" name="" r:id="rId1" imgW="1714500" imgH="254000" progId="Equation.3">
                    <p:embed/>
                  </p:oleObj>
                </mc:Choice>
                <mc:Fallback>
                  <p:oleObj name="" r:id="rId1" imgW="1714500" imgH="2540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4" y="576"/>
                          <a:ext cx="2204" cy="3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9401" name="Group 4"/>
            <p:cNvGrpSpPr/>
            <p:nvPr/>
          </p:nvGrpSpPr>
          <p:grpSpPr bwMode="auto">
            <a:xfrm>
              <a:off x="96" y="1056"/>
              <a:ext cx="4032" cy="327"/>
              <a:chOff x="96" y="3024"/>
              <a:chExt cx="4032" cy="327"/>
            </a:xfrm>
          </p:grpSpPr>
          <p:sp>
            <p:nvSpPr>
              <p:cNvPr id="59404" name="Rectangle 5"/>
              <p:cNvSpPr>
                <a:spLocks noChangeArrowheads="1"/>
              </p:cNvSpPr>
              <p:nvPr/>
            </p:nvSpPr>
            <p:spPr bwMode="auto">
              <a:xfrm>
                <a:off x="96" y="3024"/>
                <a:ext cx="403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indent="2667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kumimoji="1" lang="zh-CN" altLang="en-US" sz="2800" b="1">
                    <a:latin typeface="楷体_GB2312" panose="02010609030101010101" pitchFamily="49" charset="-122"/>
                    <a:ea typeface="楷体_GB2312" panose="02010609030101010101" pitchFamily="49" charset="-122"/>
                  </a:rPr>
                  <a:t>试证  与  互独立的充分必要条件是 </a:t>
                </a:r>
                <a:endParaRPr kumimoji="1"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endParaRPr>
              </a:p>
            </p:txBody>
          </p:sp>
          <p:graphicFrame>
            <p:nvGraphicFramePr>
              <p:cNvPr id="59397" name="Object 6"/>
              <p:cNvGraphicFramePr>
                <a:graphicFrameLocks noChangeAspect="1"/>
              </p:cNvGraphicFramePr>
              <p:nvPr/>
            </p:nvGraphicFramePr>
            <p:xfrm>
              <a:off x="1200" y="3072"/>
              <a:ext cx="240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406" name="Equation" r:id="rId3" imgW="127000" imgH="152400" progId="Equation.DSMT4">
                      <p:embed/>
                    </p:oleObj>
                  </mc:Choice>
                  <mc:Fallback>
                    <p:oleObj name="Equation" r:id="rId3" imgW="127000" imgH="152400" progId="Equation.DSMT4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0" y="3072"/>
                            <a:ext cx="240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398" name="Object 7"/>
              <p:cNvGraphicFramePr>
                <a:graphicFrameLocks noChangeAspect="1"/>
              </p:cNvGraphicFramePr>
              <p:nvPr/>
            </p:nvGraphicFramePr>
            <p:xfrm>
              <a:off x="768" y="3072"/>
              <a:ext cx="299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407" name="Equation" r:id="rId5" imgW="177800" imgH="152400" progId="Equation.DSMT4">
                      <p:embed/>
                    </p:oleObj>
                  </mc:Choice>
                  <mc:Fallback>
                    <p:oleObj name="Equation" r:id="rId5" imgW="177800" imgH="152400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8" y="3072"/>
                            <a:ext cx="299" cy="2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9395" name="Object 8"/>
            <p:cNvGraphicFramePr>
              <a:graphicFrameLocks noChangeAspect="1"/>
            </p:cNvGraphicFramePr>
            <p:nvPr/>
          </p:nvGraphicFramePr>
          <p:xfrm>
            <a:off x="3930" y="1056"/>
            <a:ext cx="630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8" name="Equation" r:id="rId7" imgW="444500" imgH="203200" progId="Equation.DSMT4">
                    <p:embed/>
                  </p:oleObj>
                </mc:Choice>
                <mc:Fallback>
                  <p:oleObj name="Equation" r:id="rId7" imgW="444500" imgH="2032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0" y="1056"/>
                          <a:ext cx="630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396" name="Object 9"/>
            <p:cNvGraphicFramePr>
              <a:graphicFrameLocks noChangeAspect="1"/>
            </p:cNvGraphicFramePr>
            <p:nvPr/>
          </p:nvGraphicFramePr>
          <p:xfrm>
            <a:off x="2496" y="240"/>
            <a:ext cx="739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9" name="" r:id="rId9" imgW="533400" imgH="203200" progId="Equation.3">
                    <p:embed/>
                  </p:oleObj>
                </mc:Choice>
                <mc:Fallback>
                  <p:oleObj name="" r:id="rId9" imgW="533400" imgH="2032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40"/>
                          <a:ext cx="739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02" name="Text Box 10"/>
            <p:cNvSpPr txBox="1">
              <a:spLocks noChangeArrowheads="1"/>
            </p:cNvSpPr>
            <p:nvPr/>
          </p:nvSpPr>
          <p:spPr bwMode="auto">
            <a:xfrm>
              <a:off x="288" y="192"/>
              <a:ext cx="2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solidFill>
                    <a:srgbClr val="3333FF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例</a:t>
              </a:r>
              <a:r>
                <a:rPr kumimoji="1" lang="en-US" altLang="zh-CN" sz="2800" b="1">
                  <a:solidFill>
                    <a:srgbClr val="3333FF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6</a:t>
              </a:r>
              <a:r>
                <a:rPr kumimoji="1" lang="en-US" altLang="zh-CN" sz="2800" b="1">
                  <a:solidFill>
                    <a:srgbClr val="3333FF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rPr>
                <a:t>.</a:t>
              </a:r>
              <a:r>
                <a:rPr kumimoji="1" lang="en-US" altLang="zh-CN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 </a:t>
              </a:r>
              <a:r>
                <a:rPr kumimoji="1" lang="zh-CN" altLang="en-US" sz="28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若二维随机变量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sp>
          <p:nvSpPr>
            <p:cNvPr id="59403" name="Text Box 11"/>
            <p:cNvSpPr txBox="1">
              <a:spLocks noChangeArrowheads="1"/>
            </p:cNvSpPr>
            <p:nvPr/>
          </p:nvSpPr>
          <p:spPr bwMode="auto">
            <a:xfrm>
              <a:off x="3198" y="220"/>
              <a:ext cx="14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服从正态分布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81923" name="AutoShape 11">
            <a:hlinkClick r:id="rId11" action="ppaction://hlinksldjump"/>
          </p:cNvPr>
          <p:cNvSpPr>
            <a:spLocks noChangeArrowheads="1"/>
          </p:cNvSpPr>
          <p:nvPr/>
        </p:nvSpPr>
        <p:spPr bwMode="gray">
          <a:xfrm>
            <a:off x="468313" y="2814638"/>
            <a:ext cx="5040312" cy="6858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BEBEBE"/>
              </a:gs>
            </a:gsLst>
            <a:lin ang="5400000" scaled="1"/>
          </a:gradFill>
          <a:ln w="19050">
            <a:solidFill>
              <a:srgbClr val="C0C0C0"/>
            </a:solidFill>
            <a:rou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作为一个重要结论记住了！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Text Box 2"/>
          <p:cNvSpPr txBox="1">
            <a:spLocks noChangeArrowheads="1"/>
          </p:cNvSpPr>
          <p:nvPr/>
        </p:nvSpPr>
        <p:spPr bwMode="auto">
          <a:xfrm>
            <a:off x="457200" y="1163638"/>
            <a:ext cx="304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定义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设随机试验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3429000" y="1316038"/>
          <a:ext cx="27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1" imgW="304800" imgH="330200" progId="Equation.DSMT4">
                  <p:embed/>
                </p:oleObj>
              </mc:Choice>
              <mc:Fallback>
                <p:oleObj name="Equation" r:id="rId1" imgW="304800" imgH="330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316038"/>
                        <a:ext cx="279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Text Box 4"/>
          <p:cNvSpPr txBox="1">
            <a:spLocks noChangeArrowheads="1"/>
          </p:cNvSpPr>
          <p:nvPr/>
        </p:nvSpPr>
        <p:spPr bwMode="auto">
          <a:xfrm>
            <a:off x="3624263" y="1177925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的样本空间是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5880100" y="1303338"/>
          <a:ext cx="1130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3" imgW="1447800" imgH="457200" progId="Equation.DSMT4">
                  <p:embed/>
                </p:oleObj>
              </mc:Choice>
              <mc:Fallback>
                <p:oleObj name="Equation" r:id="rId3" imgW="14478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1303338"/>
                        <a:ext cx="1130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Text Box 6"/>
          <p:cNvSpPr txBox="1">
            <a:spLocks noChangeArrowheads="1"/>
          </p:cNvSpPr>
          <p:nvPr/>
        </p:nvSpPr>
        <p:spPr bwMode="auto">
          <a:xfrm>
            <a:off x="6977063" y="1192213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29500" y="1316038"/>
          <a:ext cx="1409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5" imgW="1816100" imgH="457200" progId="Equation.DSMT4">
                  <p:embed/>
                </p:oleObj>
              </mc:Choice>
              <mc:Fallback>
                <p:oleObj name="Equation" r:id="rId5" imgW="1816100" imgH="457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0" y="1316038"/>
                        <a:ext cx="1409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1" name="Text Box 8"/>
          <p:cNvSpPr txBox="1">
            <a:spLocks noChangeArrowheads="1"/>
          </p:cNvSpPr>
          <p:nvPr/>
        </p:nvSpPr>
        <p:spPr bwMode="auto">
          <a:xfrm>
            <a:off x="152400" y="1820863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29" name="Object 9"/>
          <p:cNvGraphicFramePr>
            <a:graphicFrameLocks noChangeAspect="1"/>
          </p:cNvGraphicFramePr>
          <p:nvPr/>
        </p:nvGraphicFramePr>
        <p:xfrm>
          <a:off x="609600" y="1958975"/>
          <a:ext cx="1244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7" imgW="1600200" imgH="457200" progId="Equation.DSMT4">
                  <p:embed/>
                </p:oleObj>
              </mc:Choice>
              <mc:Fallback>
                <p:oleObj name="Equation" r:id="rId7" imgW="1600200" imgH="457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958975"/>
                        <a:ext cx="1244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2" name="Text Box 10"/>
          <p:cNvSpPr txBox="1">
            <a:spLocks noChangeArrowheads="1"/>
          </p:cNvSpPr>
          <p:nvPr/>
        </p:nvSpPr>
        <p:spPr bwMode="auto">
          <a:xfrm>
            <a:off x="1752600" y="1863725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是定义在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30" name="Object 11"/>
          <p:cNvGraphicFramePr>
            <a:graphicFrameLocks noChangeAspect="1"/>
          </p:cNvGraphicFramePr>
          <p:nvPr/>
        </p:nvGraphicFramePr>
        <p:xfrm>
          <a:off x="3289300" y="2003425"/>
          <a:ext cx="254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9" imgW="279400" imgH="355600" progId="Equation.DSMT4">
                  <p:embed/>
                </p:oleObj>
              </mc:Choice>
              <mc:Fallback>
                <p:oleObj name="Equation" r:id="rId9" imgW="279400" imgH="355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00" y="2003425"/>
                        <a:ext cx="254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3" name="Text Box 12"/>
          <p:cNvSpPr txBox="1">
            <a:spLocks noChangeArrowheads="1"/>
          </p:cNvSpPr>
          <p:nvPr/>
        </p:nvSpPr>
        <p:spPr bwMode="auto">
          <a:xfrm>
            <a:off x="3429000" y="1854200"/>
            <a:ext cx="609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上的随机变量，则由它们构成的一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044" name="Text Box 13"/>
          <p:cNvSpPr txBox="1">
            <a:spLocks noChangeArrowheads="1"/>
          </p:cNvSpPr>
          <p:nvPr/>
        </p:nvSpPr>
        <p:spPr bwMode="auto">
          <a:xfrm>
            <a:off x="157163" y="2516188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个向量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031" name="Object 14"/>
          <p:cNvGraphicFramePr>
            <a:graphicFrameLocks noChangeAspect="1"/>
          </p:cNvGraphicFramePr>
          <p:nvPr/>
        </p:nvGraphicFramePr>
        <p:xfrm>
          <a:off x="1311275" y="2644775"/>
          <a:ext cx="927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11" imgW="1168400" imgH="457200" progId="Equation.DSMT4">
                  <p:embed/>
                </p:oleObj>
              </mc:Choice>
              <mc:Fallback>
                <p:oleObj name="Equation" r:id="rId11" imgW="1168400" imgH="457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2644775"/>
                        <a:ext cx="927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5" name="Text Box 15"/>
          <p:cNvSpPr txBox="1">
            <a:spLocks noChangeArrowheads="1"/>
          </p:cNvSpPr>
          <p:nvPr/>
        </p:nvSpPr>
        <p:spPr bwMode="auto">
          <a:xfrm>
            <a:off x="2190750" y="2549525"/>
            <a:ext cx="617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称为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二维随机变量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或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二维随机向量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046" name="Rectangle 16"/>
          <p:cNvSpPr>
            <a:spLocks noChangeArrowheads="1"/>
          </p:cNvSpPr>
          <p:nvPr/>
        </p:nvSpPr>
        <p:spPr bwMode="auto">
          <a:xfrm>
            <a:off x="1314450" y="333375"/>
            <a:ext cx="6858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 </a:t>
            </a:r>
            <a:r>
              <a:rPr kumimoji="1" lang="zh-CN" altLang="en-US" sz="3200" b="1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一、二维随机变量及其分布函数</a:t>
            </a:r>
            <a:endParaRPr kumimoji="1" lang="zh-CN" altLang="en-US" sz="3200" b="1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280593" name="Text Box 17"/>
          <p:cNvSpPr txBox="1">
            <a:spLocks noChangeArrowheads="1"/>
          </p:cNvSpPr>
          <p:nvPr/>
        </p:nvSpPr>
        <p:spPr bwMode="auto">
          <a:xfrm>
            <a:off x="533400" y="3435350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定义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0594" name="Object 18"/>
          <p:cNvGraphicFramePr>
            <a:graphicFrameLocks noChangeAspect="1"/>
          </p:cNvGraphicFramePr>
          <p:nvPr/>
        </p:nvGraphicFramePr>
        <p:xfrm>
          <a:off x="2124075" y="3511550"/>
          <a:ext cx="927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13" imgW="1168400" imgH="457200" progId="Equation.DSMT4">
                  <p:embed/>
                </p:oleObj>
              </mc:Choice>
              <mc:Fallback>
                <p:oleObj name="Equation" r:id="rId13" imgW="1168400" imgH="457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511550"/>
                        <a:ext cx="927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595" name="Text Box 19"/>
          <p:cNvSpPr txBox="1">
            <a:spLocks noChangeArrowheads="1"/>
          </p:cNvSpPr>
          <p:nvPr/>
        </p:nvSpPr>
        <p:spPr bwMode="auto">
          <a:xfrm>
            <a:off x="2941638" y="3435350"/>
            <a:ext cx="525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是二维随机变量，对于任意实数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0596" name="Object 20"/>
          <p:cNvGraphicFramePr>
            <a:graphicFrameLocks noChangeAspect="1"/>
          </p:cNvGraphicFramePr>
          <p:nvPr/>
        </p:nvGraphicFramePr>
        <p:xfrm>
          <a:off x="8081963" y="3621088"/>
          <a:ext cx="546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15" imgW="660400" imgH="342900" progId="Equation.DSMT4">
                  <p:embed/>
                </p:oleObj>
              </mc:Choice>
              <mc:Fallback>
                <p:oleObj name="Equation" r:id="rId15" imgW="660400" imgH="3429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1963" y="3621088"/>
                        <a:ext cx="5461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598" name="Text Box 22"/>
          <p:cNvSpPr txBox="1">
            <a:spLocks noChangeArrowheads="1"/>
          </p:cNvSpPr>
          <p:nvPr/>
        </p:nvSpPr>
        <p:spPr bwMode="auto">
          <a:xfrm>
            <a:off x="179388" y="413385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二元函数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0599" name="Object 23"/>
          <p:cNvGraphicFramePr>
            <a:graphicFrameLocks noChangeAspect="1"/>
          </p:cNvGraphicFramePr>
          <p:nvPr/>
        </p:nvGraphicFramePr>
        <p:xfrm>
          <a:off x="1917700" y="4237038"/>
          <a:ext cx="42735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17" imgW="5638800" imgH="495300" progId="Equation.DSMT4">
                  <p:embed/>
                </p:oleObj>
              </mc:Choice>
              <mc:Fallback>
                <p:oleObj name="Equation" r:id="rId17" imgW="5638800" imgH="4953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4237038"/>
                        <a:ext cx="42735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600" name="Object 24"/>
          <p:cNvGraphicFramePr>
            <a:graphicFrameLocks noChangeAspect="1"/>
          </p:cNvGraphicFramePr>
          <p:nvPr/>
        </p:nvGraphicFramePr>
        <p:xfrm>
          <a:off x="3019425" y="4836478"/>
          <a:ext cx="2552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19" imgW="3340100" imgH="457200" progId="Equation.DSMT4">
                  <p:embed/>
                </p:oleObj>
              </mc:Choice>
              <mc:Fallback>
                <p:oleObj name="Equation" r:id="rId19" imgW="3340100" imgH="4572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25" y="4836478"/>
                        <a:ext cx="2552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601" name="Text Box 25"/>
          <p:cNvSpPr txBox="1">
            <a:spLocks noChangeArrowheads="1"/>
          </p:cNvSpPr>
          <p:nvPr/>
        </p:nvSpPr>
        <p:spPr bwMode="auto">
          <a:xfrm>
            <a:off x="157163" y="5358130"/>
            <a:ext cx="304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称为二维随机变量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0602" name="Object 26"/>
          <p:cNvGraphicFramePr>
            <a:graphicFrameLocks noChangeAspect="1"/>
          </p:cNvGraphicFramePr>
          <p:nvPr/>
        </p:nvGraphicFramePr>
        <p:xfrm>
          <a:off x="3100388" y="5469255"/>
          <a:ext cx="927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21" imgW="1168400" imgH="457200" progId="Equation.DSMT4">
                  <p:embed/>
                </p:oleObj>
              </mc:Choice>
              <mc:Fallback>
                <p:oleObj name="Equation" r:id="rId21" imgW="1168400" imgH="4572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5469255"/>
                        <a:ext cx="927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603" name="Text Box 27"/>
          <p:cNvSpPr txBox="1">
            <a:spLocks noChangeArrowheads="1"/>
          </p:cNvSpPr>
          <p:nvPr/>
        </p:nvSpPr>
        <p:spPr bwMode="auto">
          <a:xfrm>
            <a:off x="3919538" y="5358130"/>
            <a:ext cx="541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分布函数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，或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联合分布函数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0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0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0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0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93" grpId="0" autoUpdateAnimBg="0" build="p"/>
      <p:bldP spid="280595" grpId="0" autoUpdateAnimBg="0" build="p"/>
      <p:bldP spid="280598" grpId="0" autoUpdateAnimBg="0" build="p"/>
      <p:bldP spid="280601" grpId="0" autoUpdateAnimBg="0" build="p"/>
      <p:bldP spid="280603" grpId="0" autoUpdateAnimBg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 Box 12"/>
          <p:cNvSpPr txBox="1">
            <a:spLocks noChangeArrowheads="1"/>
          </p:cNvSpPr>
          <p:nvPr/>
        </p:nvSpPr>
        <p:spPr bwMode="auto">
          <a:xfrm>
            <a:off x="1277938" y="785813"/>
            <a:ext cx="66071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二、</a:t>
            </a:r>
            <a:r>
              <a:rPr kumimoji="1" lang="en-US" altLang="zh-CN" sz="3200" b="1" i="1">
                <a:solidFill>
                  <a:srgbClr val="3333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n</a:t>
            </a:r>
            <a:r>
              <a:rPr kumimoji="1" lang="zh-CN" altLang="en-US" sz="32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个随机变量的独立性（自学） </a:t>
            </a:r>
            <a:endParaRPr kumimoji="1" lang="zh-CN" altLang="en-US" sz="3200" b="1">
              <a:solidFill>
                <a:srgbClr val="3333FF"/>
              </a:solidFill>
              <a:latin typeface="Times New Roman" panose="02020603050405020304" pitchFamily="18" charset="0"/>
              <a:ea typeface="黑体" panose="02010600030101010101" pitchFamily="49" charset="-122"/>
            </a:endParaRPr>
          </a:p>
        </p:txBody>
      </p:sp>
      <p:sp>
        <p:nvSpPr>
          <p:cNvPr id="339981" name="Text Box 13"/>
          <p:cNvSpPr txBox="1">
            <a:spLocks noChangeArrowheads="1"/>
          </p:cNvSpPr>
          <p:nvPr/>
        </p:nvSpPr>
        <p:spPr bwMode="auto">
          <a:xfrm>
            <a:off x="476250" y="1508125"/>
            <a:ext cx="2940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定理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 设随机变量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9982" name="Object 14"/>
          <p:cNvGraphicFramePr>
            <a:graphicFrameLocks noChangeAspect="1"/>
          </p:cNvGraphicFramePr>
          <p:nvPr/>
        </p:nvGraphicFramePr>
        <p:xfrm>
          <a:off x="3390900" y="1576388"/>
          <a:ext cx="21129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7" name="Equation" r:id="rId1" imgW="2781300" imgH="508000" progId="Equation.DSMT4">
                  <p:embed/>
                </p:oleObj>
              </mc:Choice>
              <mc:Fallback>
                <p:oleObj name="Equation" r:id="rId1" imgW="2781300" imgH="508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900" y="1576388"/>
                        <a:ext cx="21129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83" name="Object 15"/>
          <p:cNvGraphicFramePr>
            <a:graphicFrameLocks noChangeAspect="1"/>
          </p:cNvGraphicFramePr>
          <p:nvPr/>
        </p:nvGraphicFramePr>
        <p:xfrm>
          <a:off x="5576888" y="1595438"/>
          <a:ext cx="21002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8" name="Equation" r:id="rId3" imgW="2768600" imgH="508000" progId="Equation.DSMT4">
                  <p:embed/>
                </p:oleObj>
              </mc:Choice>
              <mc:Fallback>
                <p:oleObj name="Equation" r:id="rId3" imgW="2768600" imgH="508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1595438"/>
                        <a:ext cx="21002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84" name="Text Box 16"/>
          <p:cNvSpPr txBox="1">
            <a:spLocks noChangeArrowheads="1"/>
          </p:cNvSpPr>
          <p:nvPr/>
        </p:nvSpPr>
        <p:spPr bwMode="auto">
          <a:xfrm>
            <a:off x="7680325" y="151606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39985" name="Text Box 17"/>
          <p:cNvSpPr txBox="1">
            <a:spLocks noChangeArrowheads="1"/>
          </p:cNvSpPr>
          <p:nvPr/>
        </p:nvSpPr>
        <p:spPr bwMode="auto">
          <a:xfrm>
            <a:off x="457200" y="2200275"/>
            <a:ext cx="5894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独立，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h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g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是连续函数，则随机变量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39986" name="Object 18"/>
          <p:cNvGraphicFramePr>
            <a:graphicFrameLocks noChangeAspect="1"/>
          </p:cNvGraphicFramePr>
          <p:nvPr/>
        </p:nvGraphicFramePr>
        <p:xfrm>
          <a:off x="6315075" y="2278063"/>
          <a:ext cx="2289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9" name="Equation" r:id="rId5" imgW="3022600" imgH="508000" progId="Equation.DSMT4">
                  <p:embed/>
                </p:oleObj>
              </mc:Choice>
              <mc:Fallback>
                <p:oleObj name="Equation" r:id="rId5" imgW="3022600" imgH="5080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075" y="2278063"/>
                        <a:ext cx="22891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87" name="Object 19"/>
          <p:cNvGraphicFramePr>
            <a:graphicFrameLocks noChangeAspect="1"/>
          </p:cNvGraphicFramePr>
          <p:nvPr/>
        </p:nvGraphicFramePr>
        <p:xfrm>
          <a:off x="568325" y="2914650"/>
          <a:ext cx="23272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" name="Equation" r:id="rId7" imgW="3073400" imgH="508000" progId="Equation.DSMT4">
                  <p:embed/>
                </p:oleObj>
              </mc:Choice>
              <mc:Fallback>
                <p:oleObj name="Equation" r:id="rId7" imgW="3073400" imgH="5080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2914650"/>
                        <a:ext cx="23272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88" name="Text Box 20"/>
          <p:cNvSpPr txBox="1">
            <a:spLocks noChangeArrowheads="1"/>
          </p:cNvSpPr>
          <p:nvPr/>
        </p:nvSpPr>
        <p:spPr bwMode="auto">
          <a:xfrm>
            <a:off x="2841625" y="2852738"/>
            <a:ext cx="2051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也相互独立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9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9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9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9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9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81" grpId="0" autoUpdateAnimBg="0" build="p"/>
      <p:bldP spid="339984" grpId="0" autoUpdateAnimBg="0" build="p"/>
      <p:bldP spid="339985" grpId="0" autoUpdateAnimBg="0" build="p"/>
      <p:bldP spid="339988" grpId="0" autoUpdateAnimBg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8" name="Line 2"/>
          <p:cNvSpPr>
            <a:spLocks noChangeShapeType="1"/>
          </p:cNvSpPr>
          <p:nvPr/>
        </p:nvSpPr>
        <p:spPr bwMode="auto">
          <a:xfrm>
            <a:off x="2667000" y="735013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59" name="Text Box 3"/>
          <p:cNvSpPr txBox="1">
            <a:spLocks noChangeArrowheads="1"/>
          </p:cNvSpPr>
          <p:nvPr/>
        </p:nvSpPr>
        <p:spPr bwMode="auto">
          <a:xfrm>
            <a:off x="304800" y="333375"/>
            <a:ext cx="3221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3333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练习</a:t>
            </a:r>
            <a:r>
              <a:rPr kumimoji="1" lang="zh-CN" altLang="en-US" sz="2800" b="1">
                <a:latin typeface="楷体_GB2312" panose="02010609030101010101" pitchFamily="49" charset="-122"/>
                <a:ea typeface="楷体_GB2312" panose="02010609030101010101" pitchFamily="49" charset="-122"/>
              </a:rPr>
              <a:t> 已知随机变量</a:t>
            </a:r>
            <a:endParaRPr kumimoji="1" lang="zh-CN" altLang="en-US" sz="28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61442" name="Object 4"/>
          <p:cNvGraphicFramePr>
            <a:graphicFrameLocks noChangeAspect="1"/>
          </p:cNvGraphicFramePr>
          <p:nvPr/>
        </p:nvGraphicFramePr>
        <p:xfrm>
          <a:off x="3381375" y="403225"/>
          <a:ext cx="10668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0" name="Equation" r:id="rId1" imgW="508000" imgH="203200" progId="Equation.3">
                  <p:embed/>
                </p:oleObj>
              </mc:Choice>
              <mc:Fallback>
                <p:oleObj name="Equation" r:id="rId1" imgW="5080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75" y="403225"/>
                        <a:ext cx="10668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0" name="Text Box 5"/>
          <p:cNvSpPr txBox="1">
            <a:spLocks noChangeArrowheads="1"/>
          </p:cNvSpPr>
          <p:nvPr/>
        </p:nvSpPr>
        <p:spPr bwMode="auto">
          <a:xfrm>
            <a:off x="4327525" y="349250"/>
            <a:ext cx="267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的分布律为下图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61461" name="Group 6"/>
          <p:cNvGrpSpPr/>
          <p:nvPr/>
        </p:nvGrpSpPr>
        <p:grpSpPr bwMode="auto">
          <a:xfrm>
            <a:off x="2319338" y="1196975"/>
            <a:ext cx="4124325" cy="1604963"/>
            <a:chOff x="1461" y="2976"/>
            <a:chExt cx="2598" cy="1011"/>
          </a:xfrm>
        </p:grpSpPr>
        <p:sp>
          <p:nvSpPr>
            <p:cNvPr id="61463" name="Line 7"/>
            <p:cNvSpPr>
              <a:spLocks noChangeShapeType="1"/>
            </p:cNvSpPr>
            <p:nvPr/>
          </p:nvSpPr>
          <p:spPr bwMode="auto">
            <a:xfrm flipV="1">
              <a:off x="1461" y="3294"/>
              <a:ext cx="2598" cy="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4" name="Line 8"/>
            <p:cNvSpPr>
              <a:spLocks noChangeShapeType="1"/>
            </p:cNvSpPr>
            <p:nvPr/>
          </p:nvSpPr>
          <p:spPr bwMode="auto">
            <a:xfrm>
              <a:off x="1461" y="2976"/>
              <a:ext cx="25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5" name="Line 9"/>
            <p:cNvSpPr>
              <a:spLocks noChangeShapeType="1"/>
            </p:cNvSpPr>
            <p:nvPr/>
          </p:nvSpPr>
          <p:spPr bwMode="auto">
            <a:xfrm>
              <a:off x="1461" y="3651"/>
              <a:ext cx="2598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6" name="Line 10"/>
            <p:cNvSpPr>
              <a:spLocks noChangeShapeType="1"/>
            </p:cNvSpPr>
            <p:nvPr/>
          </p:nvSpPr>
          <p:spPr bwMode="auto">
            <a:xfrm flipV="1">
              <a:off x="1461" y="3974"/>
              <a:ext cx="2598" cy="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7" name="Line 11"/>
            <p:cNvSpPr>
              <a:spLocks noChangeShapeType="1"/>
            </p:cNvSpPr>
            <p:nvPr/>
          </p:nvSpPr>
          <p:spPr bwMode="auto">
            <a:xfrm>
              <a:off x="2325" y="2976"/>
              <a:ext cx="10" cy="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68" name="Line 12"/>
            <p:cNvSpPr>
              <a:spLocks noChangeShapeType="1"/>
            </p:cNvSpPr>
            <p:nvPr/>
          </p:nvSpPr>
          <p:spPr bwMode="auto">
            <a:xfrm>
              <a:off x="3189" y="2976"/>
              <a:ext cx="8" cy="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448" name="Object 13"/>
            <p:cNvGraphicFramePr>
              <a:graphicFrameLocks noChangeAspect="1"/>
            </p:cNvGraphicFramePr>
            <p:nvPr/>
          </p:nvGraphicFramePr>
          <p:xfrm>
            <a:off x="2085" y="2976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1" name="" r:id="rId3" imgW="127000" imgH="152400" progId="Equation.3">
                    <p:embed/>
                  </p:oleObj>
                </mc:Choice>
                <mc:Fallback>
                  <p:oleObj name="" r:id="rId3" imgW="127000" imgH="1524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5" y="2976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49" name="Object 14"/>
            <p:cNvGraphicFramePr>
              <a:graphicFrameLocks noChangeAspect="1"/>
            </p:cNvGraphicFramePr>
            <p:nvPr/>
          </p:nvGraphicFramePr>
          <p:xfrm>
            <a:off x="1509" y="3072"/>
            <a:ext cx="24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2" name="" r:id="rId5" imgW="177800" imgH="152400" progId="Equation.3">
                    <p:embed/>
                  </p:oleObj>
                </mc:Choice>
                <mc:Fallback>
                  <p:oleObj name="" r:id="rId5" imgW="177800" imgH="1524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9" y="3072"/>
                          <a:ext cx="24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0" name="Object 15"/>
            <p:cNvGraphicFramePr>
              <a:graphicFrameLocks noChangeAspect="1"/>
            </p:cNvGraphicFramePr>
            <p:nvPr/>
          </p:nvGraphicFramePr>
          <p:xfrm>
            <a:off x="1868" y="3363"/>
            <a:ext cx="169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3" name="" r:id="rId7" imgW="101600" imgH="177800" progId="Equation.3">
                    <p:embed/>
                  </p:oleObj>
                </mc:Choice>
                <mc:Fallback>
                  <p:oleObj name="" r:id="rId7" imgW="101600" imgH="177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" y="3363"/>
                          <a:ext cx="169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1" name="Object 16"/>
            <p:cNvGraphicFramePr>
              <a:graphicFrameLocks noChangeAspect="1"/>
            </p:cNvGraphicFramePr>
            <p:nvPr/>
          </p:nvGraphicFramePr>
          <p:xfrm>
            <a:off x="2679" y="3042"/>
            <a:ext cx="17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4" name="" r:id="rId9" imgW="101600" imgH="177800" progId="Equation.3">
                    <p:embed/>
                  </p:oleObj>
                </mc:Choice>
                <mc:Fallback>
                  <p:oleObj name="" r:id="rId9" imgW="101600" imgH="1778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9" y="3042"/>
                          <a:ext cx="17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2" name="Object 17"/>
            <p:cNvGraphicFramePr>
              <a:graphicFrameLocks noChangeAspect="1"/>
            </p:cNvGraphicFramePr>
            <p:nvPr/>
          </p:nvGraphicFramePr>
          <p:xfrm>
            <a:off x="2565" y="3357"/>
            <a:ext cx="380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5" name="Equation" r:id="rId11" imgW="304800" imgH="177800" progId="Equation.DSMT4">
                    <p:embed/>
                  </p:oleObj>
                </mc:Choice>
                <mc:Fallback>
                  <p:oleObj name="Equation" r:id="rId11" imgW="304800" imgH="1778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5" y="3357"/>
                          <a:ext cx="380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3" name="Object 18"/>
            <p:cNvGraphicFramePr>
              <a:graphicFrameLocks noChangeAspect="1"/>
            </p:cNvGraphicFramePr>
            <p:nvPr/>
          </p:nvGraphicFramePr>
          <p:xfrm>
            <a:off x="3462" y="3703"/>
            <a:ext cx="414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6" name="Equation" r:id="rId13" imgW="355600" imgH="177800" progId="Equation.DSMT4">
                    <p:embed/>
                  </p:oleObj>
                </mc:Choice>
                <mc:Fallback>
                  <p:oleObj name="Equation" r:id="rId13" imgW="355600" imgH="1778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2" y="3703"/>
                          <a:ext cx="414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4" name="Object 19"/>
            <p:cNvGraphicFramePr>
              <a:graphicFrameLocks noChangeAspect="1"/>
            </p:cNvGraphicFramePr>
            <p:nvPr/>
          </p:nvGraphicFramePr>
          <p:xfrm>
            <a:off x="2669" y="3693"/>
            <a:ext cx="172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7" name="Equation" r:id="rId15" imgW="101600" imgH="177800" progId="Equation.DSMT4">
                    <p:embed/>
                  </p:oleObj>
                </mc:Choice>
                <mc:Fallback>
                  <p:oleObj name="Equation" r:id="rId15" imgW="101600" imgH="1778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9" y="3693"/>
                          <a:ext cx="172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5" name="Object 20"/>
            <p:cNvGraphicFramePr>
              <a:graphicFrameLocks noChangeAspect="1"/>
            </p:cNvGraphicFramePr>
            <p:nvPr/>
          </p:nvGraphicFramePr>
          <p:xfrm>
            <a:off x="3573" y="3042"/>
            <a:ext cx="11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8" name="Equation" r:id="rId17" imgW="50800" imgH="152400" progId="Equation.DSMT4">
                    <p:embed/>
                  </p:oleObj>
                </mc:Choice>
                <mc:Fallback>
                  <p:oleObj name="Equation" r:id="rId17" imgW="50800" imgH="1524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3" y="3042"/>
                          <a:ext cx="11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6" name="Object 21"/>
            <p:cNvGraphicFramePr>
              <a:graphicFrameLocks noChangeAspect="1"/>
            </p:cNvGraphicFramePr>
            <p:nvPr/>
          </p:nvGraphicFramePr>
          <p:xfrm>
            <a:off x="1870" y="3696"/>
            <a:ext cx="119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9" name="" r:id="rId19" imgW="50800" imgH="152400" progId="Equation.3">
                    <p:embed/>
                  </p:oleObj>
                </mc:Choice>
                <mc:Fallback>
                  <p:oleObj name="" r:id="rId19" imgW="50800" imgH="1524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0" y="3696"/>
                          <a:ext cx="119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7" name="Object 22"/>
            <p:cNvGraphicFramePr>
              <a:graphicFrameLocks noChangeAspect="1"/>
            </p:cNvGraphicFramePr>
            <p:nvPr/>
          </p:nvGraphicFramePr>
          <p:xfrm>
            <a:off x="3571" y="3386"/>
            <a:ext cx="173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0" name="Equation" r:id="rId21" imgW="101600" imgH="127000" progId="Equation.DSMT4">
                    <p:embed/>
                  </p:oleObj>
                </mc:Choice>
                <mc:Fallback>
                  <p:oleObj name="Equation" r:id="rId21" imgW="101600" imgH="127000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1" y="3386"/>
                          <a:ext cx="173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69" name="Line 23"/>
            <p:cNvSpPr>
              <a:spLocks noChangeShapeType="1"/>
            </p:cNvSpPr>
            <p:nvPr/>
          </p:nvSpPr>
          <p:spPr bwMode="auto">
            <a:xfrm>
              <a:off x="1461" y="2976"/>
              <a:ext cx="86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462" name="Text Box 24"/>
          <p:cNvSpPr txBox="1">
            <a:spLocks noChangeArrowheads="1"/>
          </p:cNvSpPr>
          <p:nvPr/>
        </p:nvSpPr>
        <p:spPr bwMode="auto">
          <a:xfrm>
            <a:off x="441325" y="3068638"/>
            <a:ext cx="7562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若随机事件                                       相互独立，则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61443" name="Object 25"/>
          <p:cNvGraphicFramePr>
            <a:graphicFrameLocks noChangeAspect="1"/>
          </p:cNvGraphicFramePr>
          <p:nvPr/>
        </p:nvGraphicFramePr>
        <p:xfrm>
          <a:off x="2295525" y="3082925"/>
          <a:ext cx="34671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1" name="Equation" r:id="rId23" imgW="3949700" imgH="508000" progId="Equation.DSMT4">
                  <p:embed/>
                </p:oleObj>
              </mc:Choice>
              <mc:Fallback>
                <p:oleObj name="Equation" r:id="rId23" imgW="3949700" imgH="5080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525" y="3082925"/>
                        <a:ext cx="34671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4" name="Object 26"/>
          <p:cNvGraphicFramePr>
            <a:graphicFrameLocks noChangeAspect="1"/>
          </p:cNvGraphicFramePr>
          <p:nvPr/>
        </p:nvGraphicFramePr>
        <p:xfrm>
          <a:off x="900113" y="3954463"/>
          <a:ext cx="282257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2" name="Equation" r:id="rId25" imgW="3200400" imgH="457200" progId="Equation.DSMT4">
                  <p:embed/>
                </p:oleObj>
              </mc:Choice>
              <mc:Fallback>
                <p:oleObj name="Equation" r:id="rId25" imgW="3200400" imgH="4572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954463"/>
                        <a:ext cx="282257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5" name="Object 27"/>
          <p:cNvGraphicFramePr>
            <a:graphicFrameLocks noChangeAspect="1"/>
          </p:cNvGraphicFramePr>
          <p:nvPr/>
        </p:nvGraphicFramePr>
        <p:xfrm>
          <a:off x="874713" y="4614863"/>
          <a:ext cx="282257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3" name="Equation" r:id="rId27" imgW="3200400" imgH="457200" progId="Equation.DSMT4">
                  <p:embed/>
                </p:oleObj>
              </mc:Choice>
              <mc:Fallback>
                <p:oleObj name="Equation" r:id="rId27" imgW="3200400" imgH="457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4614863"/>
                        <a:ext cx="282257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28"/>
          <p:cNvGraphicFramePr>
            <a:graphicFrameLocks noChangeAspect="1"/>
          </p:cNvGraphicFramePr>
          <p:nvPr/>
        </p:nvGraphicFramePr>
        <p:xfrm>
          <a:off x="4381500" y="4581525"/>
          <a:ext cx="28067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4" name="Equation" r:id="rId29" imgW="3187700" imgH="457200" progId="Equation.DSMT4">
                  <p:embed/>
                </p:oleObj>
              </mc:Choice>
              <mc:Fallback>
                <p:oleObj name="Equation" r:id="rId29" imgW="3187700" imgH="4572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0" y="4581525"/>
                        <a:ext cx="280670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29"/>
          <p:cNvGraphicFramePr>
            <a:graphicFrameLocks noChangeAspect="1"/>
          </p:cNvGraphicFramePr>
          <p:nvPr/>
        </p:nvGraphicFramePr>
        <p:xfrm>
          <a:off x="4362450" y="3933825"/>
          <a:ext cx="28082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5" name="Equation" r:id="rId31" imgW="3187700" imgH="457200" progId="Equation.DSMT4">
                  <p:embed/>
                </p:oleObj>
              </mc:Choice>
              <mc:Fallback>
                <p:oleObj name="Equation" r:id="rId31" imgW="3187700" imgH="4572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3933825"/>
                        <a:ext cx="28082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Line 2"/>
          <p:cNvSpPr>
            <a:spLocks noChangeShapeType="1"/>
          </p:cNvSpPr>
          <p:nvPr/>
        </p:nvSpPr>
        <p:spPr bwMode="auto">
          <a:xfrm>
            <a:off x="2497138" y="2417763"/>
            <a:ext cx="0" cy="533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147" name="Line 3"/>
          <p:cNvSpPr>
            <a:spLocks noChangeShapeType="1"/>
          </p:cNvSpPr>
          <p:nvPr/>
        </p:nvSpPr>
        <p:spPr bwMode="auto">
          <a:xfrm>
            <a:off x="2497138" y="2417763"/>
            <a:ext cx="609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148" name="Line 4"/>
          <p:cNvSpPr>
            <a:spLocks noChangeShapeType="1"/>
          </p:cNvSpPr>
          <p:nvPr/>
        </p:nvSpPr>
        <p:spPr bwMode="auto">
          <a:xfrm>
            <a:off x="3106738" y="2417763"/>
            <a:ext cx="29718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149" name="Line 5"/>
          <p:cNvSpPr>
            <a:spLocks noChangeShapeType="1"/>
          </p:cNvSpPr>
          <p:nvPr/>
        </p:nvSpPr>
        <p:spPr bwMode="auto">
          <a:xfrm>
            <a:off x="2244725" y="2781300"/>
            <a:ext cx="0" cy="1574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952500" y="1557338"/>
            <a:ext cx="7385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600" b="1">
                <a:latin typeface="Times New Roman" panose="02020603050405020304" pitchFamily="18" charset="0"/>
              </a:rPr>
              <a:t>§3.5    </a:t>
            </a:r>
            <a:r>
              <a:rPr kumimoji="1" lang="zh-CN" altLang="en-US" sz="3600" b="1">
                <a:latin typeface="黑体" panose="02010600030101010101" pitchFamily="49" charset="-122"/>
                <a:ea typeface="黑体" panose="02010600030101010101" pitchFamily="49" charset="-122"/>
              </a:rPr>
              <a:t>二维随机变量的函数的分布 </a:t>
            </a:r>
            <a:endParaRPr kumimoji="1" lang="zh-CN" altLang="en-US" sz="3600" b="1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34151" name="Text Box 8"/>
          <p:cNvSpPr txBox="1">
            <a:spLocks noChangeArrowheads="1"/>
          </p:cNvSpPr>
          <p:nvPr/>
        </p:nvSpPr>
        <p:spPr bwMode="auto">
          <a:xfrm>
            <a:off x="1406525" y="3141663"/>
            <a:ext cx="60753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一、二维离散型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r.v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的函数的分布 </a:t>
            </a:r>
            <a:endParaRPr kumimoji="1" lang="zh-CN" altLang="en-US" sz="32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34152" name="Text Box 10"/>
          <p:cNvSpPr txBox="1">
            <a:spLocks noChangeArrowheads="1"/>
          </p:cNvSpPr>
          <p:nvPr/>
        </p:nvSpPr>
        <p:spPr bwMode="auto">
          <a:xfrm>
            <a:off x="1406525" y="4159250"/>
            <a:ext cx="60753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二、二维连续型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r.v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的函数的分布 </a:t>
            </a:r>
            <a:endParaRPr kumimoji="1" lang="zh-CN" altLang="en-US" sz="32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134153" name="Group 3"/>
          <p:cNvGrpSpPr/>
          <p:nvPr/>
        </p:nvGrpSpPr>
        <p:grpSpPr bwMode="auto">
          <a:xfrm>
            <a:off x="6300788" y="4221163"/>
            <a:ext cx="2514600" cy="1676400"/>
            <a:chOff x="2304" y="1296"/>
            <a:chExt cx="2496" cy="1776"/>
          </a:xfrm>
        </p:grpSpPr>
        <p:sp>
          <p:nvSpPr>
            <p:cNvPr id="134154" name="Freeform 4"/>
            <p:cNvSpPr/>
            <p:nvPr/>
          </p:nvSpPr>
          <p:spPr bwMode="auto">
            <a:xfrm>
              <a:off x="3312" y="1824"/>
              <a:ext cx="1104" cy="768"/>
            </a:xfrm>
            <a:custGeom>
              <a:avLst/>
              <a:gdLst>
                <a:gd name="T0" fmla="*/ 0 w 1104"/>
                <a:gd name="T1" fmla="*/ 768 h 768"/>
                <a:gd name="T2" fmla="*/ 1104 w 1104"/>
                <a:gd name="T3" fmla="*/ 768 h 768"/>
                <a:gd name="T4" fmla="*/ 1104 w 1104"/>
                <a:gd name="T5" fmla="*/ 384 h 768"/>
                <a:gd name="T6" fmla="*/ 1008 w 1104"/>
                <a:gd name="T7" fmla="*/ 192 h 768"/>
                <a:gd name="T8" fmla="*/ 816 w 1104"/>
                <a:gd name="T9" fmla="*/ 48 h 768"/>
                <a:gd name="T10" fmla="*/ 432 w 1104"/>
                <a:gd name="T11" fmla="*/ 0 h 768"/>
                <a:gd name="T12" fmla="*/ 240 w 1104"/>
                <a:gd name="T13" fmla="*/ 48 h 768"/>
                <a:gd name="T14" fmla="*/ 48 w 1104"/>
                <a:gd name="T15" fmla="*/ 240 h 768"/>
                <a:gd name="T16" fmla="*/ 0 w 1104"/>
                <a:gd name="T17" fmla="*/ 384 h 768"/>
                <a:gd name="T18" fmla="*/ 0 w 1104"/>
                <a:gd name="T19" fmla="*/ 768 h 7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04"/>
                <a:gd name="T31" fmla="*/ 0 h 768"/>
                <a:gd name="T32" fmla="*/ 1104 w 1104"/>
                <a:gd name="T33" fmla="*/ 768 h 7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04" h="768">
                  <a:moveTo>
                    <a:pt x="0" y="768"/>
                  </a:moveTo>
                  <a:lnTo>
                    <a:pt x="1104" y="768"/>
                  </a:lnTo>
                  <a:lnTo>
                    <a:pt x="1104" y="384"/>
                  </a:lnTo>
                  <a:lnTo>
                    <a:pt x="1008" y="192"/>
                  </a:lnTo>
                  <a:lnTo>
                    <a:pt x="816" y="48"/>
                  </a:lnTo>
                  <a:lnTo>
                    <a:pt x="432" y="0"/>
                  </a:lnTo>
                  <a:lnTo>
                    <a:pt x="240" y="48"/>
                  </a:lnTo>
                  <a:lnTo>
                    <a:pt x="48" y="240"/>
                  </a:lnTo>
                  <a:lnTo>
                    <a:pt x="0" y="384"/>
                  </a:lnTo>
                  <a:lnTo>
                    <a:pt x="0" y="768"/>
                  </a:lnTo>
                  <a:close/>
                </a:path>
              </a:pathLst>
            </a:custGeom>
            <a:solidFill>
              <a:srgbClr val="9999FF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4155" name="Group 5"/>
            <p:cNvGrpSpPr/>
            <p:nvPr/>
          </p:nvGrpSpPr>
          <p:grpSpPr bwMode="auto">
            <a:xfrm>
              <a:off x="2304" y="2592"/>
              <a:ext cx="2496" cy="480"/>
              <a:chOff x="1303" y="2760"/>
              <a:chExt cx="2573" cy="595"/>
            </a:xfrm>
          </p:grpSpPr>
          <p:sp>
            <p:nvSpPr>
              <p:cNvPr id="134197" name="Freeform 6"/>
              <p:cNvSpPr/>
              <p:nvPr/>
            </p:nvSpPr>
            <p:spPr bwMode="auto">
              <a:xfrm>
                <a:off x="1303" y="2760"/>
                <a:ext cx="2573" cy="481"/>
              </a:xfrm>
              <a:custGeom>
                <a:avLst/>
                <a:gdLst>
                  <a:gd name="T0" fmla="*/ 1 w 5145"/>
                  <a:gd name="T1" fmla="*/ 0 h 963"/>
                  <a:gd name="T2" fmla="*/ 2 w 5145"/>
                  <a:gd name="T3" fmla="*/ 0 h 963"/>
                  <a:gd name="T4" fmla="*/ 2 w 5145"/>
                  <a:gd name="T5" fmla="*/ 0 h 963"/>
                  <a:gd name="T6" fmla="*/ 0 w 5145"/>
                  <a:gd name="T7" fmla="*/ 0 h 963"/>
                  <a:gd name="T8" fmla="*/ 1 w 5145"/>
                  <a:gd name="T9" fmla="*/ 0 h 9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145"/>
                  <a:gd name="T16" fmla="*/ 0 h 963"/>
                  <a:gd name="T17" fmla="*/ 5145 w 5145"/>
                  <a:gd name="T18" fmla="*/ 963 h 9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145" h="963">
                    <a:moveTo>
                      <a:pt x="1570" y="0"/>
                    </a:moveTo>
                    <a:lnTo>
                      <a:pt x="5145" y="0"/>
                    </a:lnTo>
                    <a:lnTo>
                      <a:pt x="4182" y="963"/>
                    </a:lnTo>
                    <a:lnTo>
                      <a:pt x="0" y="963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C06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98" name="Rectangle 7"/>
              <p:cNvSpPr>
                <a:spLocks noChangeArrowheads="1"/>
              </p:cNvSpPr>
              <p:nvPr/>
            </p:nvSpPr>
            <p:spPr bwMode="auto">
              <a:xfrm>
                <a:off x="1305" y="3243"/>
                <a:ext cx="2088" cy="110"/>
              </a:xfrm>
              <a:prstGeom prst="rect">
                <a:avLst/>
              </a:prstGeom>
              <a:solidFill>
                <a:srgbClr val="804000"/>
              </a:solidFill>
              <a:ln w="7938">
                <a:solidFill>
                  <a:srgbClr val="000000"/>
                </a:solidFill>
                <a:miter lim="800000"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kumimoji="1" lang="zh-CN" altLang="zh-CN" sz="2800" b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4199" name="Freeform 8"/>
              <p:cNvSpPr/>
              <p:nvPr/>
            </p:nvSpPr>
            <p:spPr bwMode="auto">
              <a:xfrm>
                <a:off x="3394" y="2760"/>
                <a:ext cx="482" cy="595"/>
              </a:xfrm>
              <a:custGeom>
                <a:avLst/>
                <a:gdLst>
                  <a:gd name="T0" fmla="*/ 1 w 963"/>
                  <a:gd name="T1" fmla="*/ 0 h 1192"/>
                  <a:gd name="T2" fmla="*/ 0 w 963"/>
                  <a:gd name="T3" fmla="*/ 0 h 1192"/>
                  <a:gd name="T4" fmla="*/ 0 w 963"/>
                  <a:gd name="T5" fmla="*/ 0 h 1192"/>
                  <a:gd name="T6" fmla="*/ 1 w 963"/>
                  <a:gd name="T7" fmla="*/ 0 h 1192"/>
                  <a:gd name="T8" fmla="*/ 1 w 963"/>
                  <a:gd name="T9" fmla="*/ 0 h 1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3"/>
                  <a:gd name="T16" fmla="*/ 0 h 1192"/>
                  <a:gd name="T17" fmla="*/ 963 w 963"/>
                  <a:gd name="T18" fmla="*/ 1192 h 1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3" h="1192">
                    <a:moveTo>
                      <a:pt x="963" y="0"/>
                    </a:moveTo>
                    <a:lnTo>
                      <a:pt x="0" y="963"/>
                    </a:lnTo>
                    <a:lnTo>
                      <a:pt x="0" y="1192"/>
                    </a:lnTo>
                    <a:lnTo>
                      <a:pt x="963" y="22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603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4156" name="Group 9"/>
            <p:cNvGrpSpPr/>
            <p:nvPr/>
          </p:nvGrpSpPr>
          <p:grpSpPr bwMode="auto">
            <a:xfrm>
              <a:off x="3584" y="1756"/>
              <a:ext cx="511" cy="1215"/>
              <a:chOff x="2681" y="2067"/>
              <a:chExt cx="449" cy="1006"/>
            </a:xfrm>
          </p:grpSpPr>
          <p:sp>
            <p:nvSpPr>
              <p:cNvPr id="134195" name="Freeform 10"/>
              <p:cNvSpPr/>
              <p:nvPr/>
            </p:nvSpPr>
            <p:spPr bwMode="auto">
              <a:xfrm>
                <a:off x="2681" y="2067"/>
                <a:ext cx="449" cy="404"/>
              </a:xfrm>
              <a:custGeom>
                <a:avLst/>
                <a:gdLst>
                  <a:gd name="T0" fmla="*/ 1 w 896"/>
                  <a:gd name="T1" fmla="*/ 1 h 808"/>
                  <a:gd name="T2" fmla="*/ 0 w 896"/>
                  <a:gd name="T3" fmla="*/ 1 h 808"/>
                  <a:gd name="T4" fmla="*/ 1 w 896"/>
                  <a:gd name="T5" fmla="*/ 1 h 808"/>
                  <a:gd name="T6" fmla="*/ 1 w 896"/>
                  <a:gd name="T7" fmla="*/ 1 h 808"/>
                  <a:gd name="T8" fmla="*/ 1 w 896"/>
                  <a:gd name="T9" fmla="*/ 1 h 808"/>
                  <a:gd name="T10" fmla="*/ 1 w 896"/>
                  <a:gd name="T11" fmla="*/ 1 h 808"/>
                  <a:gd name="T12" fmla="*/ 1 w 896"/>
                  <a:gd name="T13" fmla="*/ 1 h 808"/>
                  <a:gd name="T14" fmla="*/ 1 w 896"/>
                  <a:gd name="T15" fmla="*/ 1 h 808"/>
                  <a:gd name="T16" fmla="*/ 1 w 896"/>
                  <a:gd name="T17" fmla="*/ 1 h 808"/>
                  <a:gd name="T18" fmla="*/ 1 w 896"/>
                  <a:gd name="T19" fmla="*/ 1 h 808"/>
                  <a:gd name="T20" fmla="*/ 1 w 896"/>
                  <a:gd name="T21" fmla="*/ 1 h 808"/>
                  <a:gd name="T22" fmla="*/ 1 w 896"/>
                  <a:gd name="T23" fmla="*/ 1 h 808"/>
                  <a:gd name="T24" fmla="*/ 1 w 896"/>
                  <a:gd name="T25" fmla="*/ 1 h 808"/>
                  <a:gd name="T26" fmla="*/ 1 w 896"/>
                  <a:gd name="T27" fmla="*/ 1 h 808"/>
                  <a:gd name="T28" fmla="*/ 1 w 896"/>
                  <a:gd name="T29" fmla="*/ 1 h 808"/>
                  <a:gd name="T30" fmla="*/ 1 w 896"/>
                  <a:gd name="T31" fmla="*/ 1 h 808"/>
                  <a:gd name="T32" fmla="*/ 1 w 896"/>
                  <a:gd name="T33" fmla="*/ 1 h 808"/>
                  <a:gd name="T34" fmla="*/ 1 w 896"/>
                  <a:gd name="T35" fmla="*/ 1 h 808"/>
                  <a:gd name="T36" fmla="*/ 1 w 896"/>
                  <a:gd name="T37" fmla="*/ 1 h 808"/>
                  <a:gd name="T38" fmla="*/ 1 w 896"/>
                  <a:gd name="T39" fmla="*/ 1 h 808"/>
                  <a:gd name="T40" fmla="*/ 1 w 896"/>
                  <a:gd name="T41" fmla="*/ 0 h 808"/>
                  <a:gd name="T42" fmla="*/ 1 w 896"/>
                  <a:gd name="T43" fmla="*/ 1 h 808"/>
                  <a:gd name="T44" fmla="*/ 1 w 896"/>
                  <a:gd name="T45" fmla="*/ 1 h 808"/>
                  <a:gd name="T46" fmla="*/ 1 w 896"/>
                  <a:gd name="T47" fmla="*/ 1 h 80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896"/>
                  <a:gd name="T73" fmla="*/ 0 h 808"/>
                  <a:gd name="T74" fmla="*/ 896 w 896"/>
                  <a:gd name="T75" fmla="*/ 808 h 80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896" h="808">
                    <a:moveTo>
                      <a:pt x="23" y="161"/>
                    </a:moveTo>
                    <a:lnTo>
                      <a:pt x="0" y="299"/>
                    </a:lnTo>
                    <a:lnTo>
                      <a:pt x="35" y="449"/>
                    </a:lnTo>
                    <a:lnTo>
                      <a:pt x="46" y="541"/>
                    </a:lnTo>
                    <a:lnTo>
                      <a:pt x="52" y="578"/>
                    </a:lnTo>
                    <a:lnTo>
                      <a:pt x="72" y="631"/>
                    </a:lnTo>
                    <a:lnTo>
                      <a:pt x="90" y="677"/>
                    </a:lnTo>
                    <a:lnTo>
                      <a:pt x="133" y="731"/>
                    </a:lnTo>
                    <a:lnTo>
                      <a:pt x="163" y="769"/>
                    </a:lnTo>
                    <a:lnTo>
                      <a:pt x="207" y="805"/>
                    </a:lnTo>
                    <a:lnTo>
                      <a:pt x="391" y="587"/>
                    </a:lnTo>
                    <a:lnTo>
                      <a:pt x="595" y="808"/>
                    </a:lnTo>
                    <a:lnTo>
                      <a:pt x="641" y="765"/>
                    </a:lnTo>
                    <a:lnTo>
                      <a:pt x="680" y="716"/>
                    </a:lnTo>
                    <a:lnTo>
                      <a:pt x="714" y="654"/>
                    </a:lnTo>
                    <a:lnTo>
                      <a:pt x="759" y="587"/>
                    </a:lnTo>
                    <a:lnTo>
                      <a:pt x="827" y="449"/>
                    </a:lnTo>
                    <a:lnTo>
                      <a:pt x="873" y="242"/>
                    </a:lnTo>
                    <a:lnTo>
                      <a:pt x="896" y="138"/>
                    </a:lnTo>
                    <a:lnTo>
                      <a:pt x="747" y="47"/>
                    </a:lnTo>
                    <a:lnTo>
                      <a:pt x="586" y="0"/>
                    </a:lnTo>
                    <a:lnTo>
                      <a:pt x="332" y="13"/>
                    </a:lnTo>
                    <a:lnTo>
                      <a:pt x="149" y="59"/>
                    </a:lnTo>
                    <a:lnTo>
                      <a:pt x="23" y="161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96" name="Freeform 11"/>
              <p:cNvSpPr/>
              <p:nvPr/>
            </p:nvSpPr>
            <p:spPr bwMode="auto">
              <a:xfrm>
                <a:off x="2750" y="2360"/>
                <a:ext cx="276" cy="713"/>
              </a:xfrm>
              <a:custGeom>
                <a:avLst/>
                <a:gdLst>
                  <a:gd name="T0" fmla="*/ 0 w 553"/>
                  <a:gd name="T1" fmla="*/ 0 h 1424"/>
                  <a:gd name="T2" fmla="*/ 0 w 553"/>
                  <a:gd name="T3" fmla="*/ 1 h 1424"/>
                  <a:gd name="T4" fmla="*/ 0 w 553"/>
                  <a:gd name="T5" fmla="*/ 1 h 1424"/>
                  <a:gd name="T6" fmla="*/ 0 w 553"/>
                  <a:gd name="T7" fmla="*/ 1 h 1424"/>
                  <a:gd name="T8" fmla="*/ 0 w 553"/>
                  <a:gd name="T9" fmla="*/ 1 h 1424"/>
                  <a:gd name="T10" fmla="*/ 0 w 553"/>
                  <a:gd name="T11" fmla="*/ 1 h 1424"/>
                  <a:gd name="T12" fmla="*/ 0 w 553"/>
                  <a:gd name="T13" fmla="*/ 1 h 1424"/>
                  <a:gd name="T14" fmla="*/ 0 w 553"/>
                  <a:gd name="T15" fmla="*/ 1 h 1424"/>
                  <a:gd name="T16" fmla="*/ 0 w 553"/>
                  <a:gd name="T17" fmla="*/ 1 h 1424"/>
                  <a:gd name="T18" fmla="*/ 0 w 553"/>
                  <a:gd name="T19" fmla="*/ 1 h 1424"/>
                  <a:gd name="T20" fmla="*/ 0 w 553"/>
                  <a:gd name="T21" fmla="*/ 1 h 1424"/>
                  <a:gd name="T22" fmla="*/ 0 w 553"/>
                  <a:gd name="T23" fmla="*/ 1 h 1424"/>
                  <a:gd name="T24" fmla="*/ 0 w 553"/>
                  <a:gd name="T25" fmla="*/ 1 h 1424"/>
                  <a:gd name="T26" fmla="*/ 0 w 553"/>
                  <a:gd name="T27" fmla="*/ 1 h 1424"/>
                  <a:gd name="T28" fmla="*/ 0 w 553"/>
                  <a:gd name="T29" fmla="*/ 1 h 1424"/>
                  <a:gd name="T30" fmla="*/ 0 w 553"/>
                  <a:gd name="T31" fmla="*/ 0 h 14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53"/>
                  <a:gd name="T49" fmla="*/ 0 h 1424"/>
                  <a:gd name="T50" fmla="*/ 553 w 553"/>
                  <a:gd name="T51" fmla="*/ 1424 h 14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53" h="1424">
                    <a:moveTo>
                      <a:pt x="254" y="0"/>
                    </a:moveTo>
                    <a:lnTo>
                      <a:pt x="121" y="160"/>
                    </a:lnTo>
                    <a:lnTo>
                      <a:pt x="173" y="287"/>
                    </a:lnTo>
                    <a:lnTo>
                      <a:pt x="82" y="460"/>
                    </a:lnTo>
                    <a:lnTo>
                      <a:pt x="25" y="700"/>
                    </a:lnTo>
                    <a:lnTo>
                      <a:pt x="0" y="861"/>
                    </a:lnTo>
                    <a:lnTo>
                      <a:pt x="25" y="1011"/>
                    </a:lnTo>
                    <a:lnTo>
                      <a:pt x="70" y="1194"/>
                    </a:lnTo>
                    <a:lnTo>
                      <a:pt x="288" y="1424"/>
                    </a:lnTo>
                    <a:lnTo>
                      <a:pt x="506" y="1149"/>
                    </a:lnTo>
                    <a:lnTo>
                      <a:pt x="553" y="895"/>
                    </a:lnTo>
                    <a:lnTo>
                      <a:pt x="518" y="654"/>
                    </a:lnTo>
                    <a:lnTo>
                      <a:pt x="460" y="448"/>
                    </a:lnTo>
                    <a:lnTo>
                      <a:pt x="368" y="275"/>
                    </a:lnTo>
                    <a:lnTo>
                      <a:pt x="437" y="195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A000A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4157" name="Group 12"/>
            <p:cNvGrpSpPr/>
            <p:nvPr/>
          </p:nvGrpSpPr>
          <p:grpSpPr bwMode="auto">
            <a:xfrm>
              <a:off x="3072" y="1701"/>
              <a:ext cx="694" cy="978"/>
              <a:chOff x="3072" y="1701"/>
              <a:chExt cx="694" cy="978"/>
            </a:xfrm>
          </p:grpSpPr>
          <p:sp>
            <p:nvSpPr>
              <p:cNvPr id="134192" name="Freeform 13"/>
              <p:cNvSpPr/>
              <p:nvPr/>
            </p:nvSpPr>
            <p:spPr bwMode="auto">
              <a:xfrm flipH="1">
                <a:off x="3371" y="1701"/>
                <a:ext cx="395" cy="526"/>
              </a:xfrm>
              <a:custGeom>
                <a:avLst/>
                <a:gdLst>
                  <a:gd name="T0" fmla="*/ 1 w 693"/>
                  <a:gd name="T1" fmla="*/ 1 h 873"/>
                  <a:gd name="T2" fmla="*/ 1 w 693"/>
                  <a:gd name="T3" fmla="*/ 1 h 873"/>
                  <a:gd name="T4" fmla="*/ 1 w 693"/>
                  <a:gd name="T5" fmla="*/ 0 h 873"/>
                  <a:gd name="T6" fmla="*/ 1 w 693"/>
                  <a:gd name="T7" fmla="*/ 1 h 873"/>
                  <a:gd name="T8" fmla="*/ 1 w 693"/>
                  <a:gd name="T9" fmla="*/ 1 h 873"/>
                  <a:gd name="T10" fmla="*/ 1 w 693"/>
                  <a:gd name="T11" fmla="*/ 1 h 873"/>
                  <a:gd name="T12" fmla="*/ 1 w 693"/>
                  <a:gd name="T13" fmla="*/ 1 h 873"/>
                  <a:gd name="T14" fmla="*/ 1 w 693"/>
                  <a:gd name="T15" fmla="*/ 1 h 873"/>
                  <a:gd name="T16" fmla="*/ 1 w 693"/>
                  <a:gd name="T17" fmla="*/ 1 h 873"/>
                  <a:gd name="T18" fmla="*/ 1 w 693"/>
                  <a:gd name="T19" fmla="*/ 1 h 873"/>
                  <a:gd name="T20" fmla="*/ 1 w 693"/>
                  <a:gd name="T21" fmla="*/ 1 h 873"/>
                  <a:gd name="T22" fmla="*/ 1 w 693"/>
                  <a:gd name="T23" fmla="*/ 1 h 873"/>
                  <a:gd name="T24" fmla="*/ 1 w 693"/>
                  <a:gd name="T25" fmla="*/ 1 h 873"/>
                  <a:gd name="T26" fmla="*/ 1 w 693"/>
                  <a:gd name="T27" fmla="*/ 1 h 873"/>
                  <a:gd name="T28" fmla="*/ 1 w 693"/>
                  <a:gd name="T29" fmla="*/ 1 h 873"/>
                  <a:gd name="T30" fmla="*/ 1 w 693"/>
                  <a:gd name="T31" fmla="*/ 1 h 873"/>
                  <a:gd name="T32" fmla="*/ 1 w 693"/>
                  <a:gd name="T33" fmla="*/ 2 h 873"/>
                  <a:gd name="T34" fmla="*/ 1 w 693"/>
                  <a:gd name="T35" fmla="*/ 2 h 873"/>
                  <a:gd name="T36" fmla="*/ 1 w 693"/>
                  <a:gd name="T37" fmla="*/ 1 h 873"/>
                  <a:gd name="T38" fmla="*/ 1 w 693"/>
                  <a:gd name="T39" fmla="*/ 1 h 873"/>
                  <a:gd name="T40" fmla="*/ 1 w 693"/>
                  <a:gd name="T41" fmla="*/ 2 h 873"/>
                  <a:gd name="T42" fmla="*/ 1 w 693"/>
                  <a:gd name="T43" fmla="*/ 2 h 873"/>
                  <a:gd name="T44" fmla="*/ 0 w 693"/>
                  <a:gd name="T45" fmla="*/ 1 h 873"/>
                  <a:gd name="T46" fmla="*/ 0 w 693"/>
                  <a:gd name="T47" fmla="*/ 1 h 873"/>
                  <a:gd name="T48" fmla="*/ 1 w 693"/>
                  <a:gd name="T49" fmla="*/ 1 h 873"/>
                  <a:gd name="T50" fmla="*/ 1 w 693"/>
                  <a:gd name="T51" fmla="*/ 1 h 873"/>
                  <a:gd name="T52" fmla="*/ 1 w 693"/>
                  <a:gd name="T53" fmla="*/ 1 h 873"/>
                  <a:gd name="T54" fmla="*/ 1 w 693"/>
                  <a:gd name="T55" fmla="*/ 1 h 873"/>
                  <a:gd name="T56" fmla="*/ 1 w 693"/>
                  <a:gd name="T57" fmla="*/ 1 h 873"/>
                  <a:gd name="T58" fmla="*/ 1 w 693"/>
                  <a:gd name="T59" fmla="*/ 1 h 873"/>
                  <a:gd name="T60" fmla="*/ 1 w 693"/>
                  <a:gd name="T61" fmla="*/ 1 h 873"/>
                  <a:gd name="T62" fmla="*/ 1 w 693"/>
                  <a:gd name="T63" fmla="*/ 1 h 873"/>
                  <a:gd name="T64" fmla="*/ 1 w 693"/>
                  <a:gd name="T65" fmla="*/ 1 h 873"/>
                  <a:gd name="T66" fmla="*/ 1 w 693"/>
                  <a:gd name="T67" fmla="*/ 1 h 873"/>
                  <a:gd name="T68" fmla="*/ 1 w 693"/>
                  <a:gd name="T69" fmla="*/ 1 h 873"/>
                  <a:gd name="T70" fmla="*/ 1 w 693"/>
                  <a:gd name="T71" fmla="*/ 1 h 873"/>
                  <a:gd name="T72" fmla="*/ 1 w 693"/>
                  <a:gd name="T73" fmla="*/ 1 h 87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93"/>
                  <a:gd name="T112" fmla="*/ 0 h 873"/>
                  <a:gd name="T113" fmla="*/ 693 w 693"/>
                  <a:gd name="T114" fmla="*/ 873 h 87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93" h="873">
                    <a:moveTo>
                      <a:pt x="331" y="38"/>
                    </a:moveTo>
                    <a:lnTo>
                      <a:pt x="352" y="11"/>
                    </a:lnTo>
                    <a:lnTo>
                      <a:pt x="388" y="0"/>
                    </a:lnTo>
                    <a:lnTo>
                      <a:pt x="411" y="3"/>
                    </a:lnTo>
                    <a:lnTo>
                      <a:pt x="422" y="18"/>
                    </a:lnTo>
                    <a:lnTo>
                      <a:pt x="435" y="51"/>
                    </a:lnTo>
                    <a:lnTo>
                      <a:pt x="439" y="114"/>
                    </a:lnTo>
                    <a:lnTo>
                      <a:pt x="434" y="174"/>
                    </a:lnTo>
                    <a:lnTo>
                      <a:pt x="432" y="212"/>
                    </a:lnTo>
                    <a:lnTo>
                      <a:pt x="444" y="300"/>
                    </a:lnTo>
                    <a:lnTo>
                      <a:pt x="460" y="366"/>
                    </a:lnTo>
                    <a:lnTo>
                      <a:pt x="468" y="389"/>
                    </a:lnTo>
                    <a:lnTo>
                      <a:pt x="489" y="429"/>
                    </a:lnTo>
                    <a:lnTo>
                      <a:pt x="531" y="561"/>
                    </a:lnTo>
                    <a:lnTo>
                      <a:pt x="563" y="597"/>
                    </a:lnTo>
                    <a:lnTo>
                      <a:pt x="617" y="653"/>
                    </a:lnTo>
                    <a:lnTo>
                      <a:pt x="693" y="727"/>
                    </a:lnTo>
                    <a:lnTo>
                      <a:pt x="422" y="873"/>
                    </a:lnTo>
                    <a:lnTo>
                      <a:pt x="259" y="689"/>
                    </a:lnTo>
                    <a:lnTo>
                      <a:pt x="195" y="717"/>
                    </a:lnTo>
                    <a:lnTo>
                      <a:pt x="96" y="736"/>
                    </a:lnTo>
                    <a:lnTo>
                      <a:pt x="31" y="727"/>
                    </a:lnTo>
                    <a:lnTo>
                      <a:pt x="0" y="699"/>
                    </a:lnTo>
                    <a:lnTo>
                      <a:pt x="0" y="671"/>
                    </a:lnTo>
                    <a:lnTo>
                      <a:pt x="18" y="632"/>
                    </a:lnTo>
                    <a:lnTo>
                      <a:pt x="77" y="612"/>
                    </a:lnTo>
                    <a:lnTo>
                      <a:pt x="157" y="595"/>
                    </a:lnTo>
                    <a:lnTo>
                      <a:pt x="214" y="574"/>
                    </a:lnTo>
                    <a:lnTo>
                      <a:pt x="241" y="547"/>
                    </a:lnTo>
                    <a:lnTo>
                      <a:pt x="280" y="508"/>
                    </a:lnTo>
                    <a:lnTo>
                      <a:pt x="303" y="485"/>
                    </a:lnTo>
                    <a:lnTo>
                      <a:pt x="326" y="450"/>
                    </a:lnTo>
                    <a:lnTo>
                      <a:pt x="326" y="378"/>
                    </a:lnTo>
                    <a:lnTo>
                      <a:pt x="319" y="302"/>
                    </a:lnTo>
                    <a:lnTo>
                      <a:pt x="303" y="219"/>
                    </a:lnTo>
                    <a:lnTo>
                      <a:pt x="315" y="101"/>
                    </a:lnTo>
                    <a:lnTo>
                      <a:pt x="331" y="38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93" name="Freeform 14"/>
              <p:cNvSpPr/>
              <p:nvPr/>
            </p:nvSpPr>
            <p:spPr bwMode="auto">
              <a:xfrm flipH="1">
                <a:off x="3072" y="2064"/>
                <a:ext cx="543" cy="615"/>
              </a:xfrm>
              <a:custGeom>
                <a:avLst/>
                <a:gdLst>
                  <a:gd name="T0" fmla="*/ 1 w 954"/>
                  <a:gd name="T1" fmla="*/ 1 h 1017"/>
                  <a:gd name="T2" fmla="*/ 1 w 954"/>
                  <a:gd name="T3" fmla="*/ 1 h 1017"/>
                  <a:gd name="T4" fmla="*/ 1 w 954"/>
                  <a:gd name="T5" fmla="*/ 1 h 1017"/>
                  <a:gd name="T6" fmla="*/ 1 w 954"/>
                  <a:gd name="T7" fmla="*/ 0 h 1017"/>
                  <a:gd name="T8" fmla="*/ 1 w 954"/>
                  <a:gd name="T9" fmla="*/ 1 h 1017"/>
                  <a:gd name="T10" fmla="*/ 1 w 954"/>
                  <a:gd name="T11" fmla="*/ 1 h 1017"/>
                  <a:gd name="T12" fmla="*/ 1 w 954"/>
                  <a:gd name="T13" fmla="*/ 1 h 1017"/>
                  <a:gd name="T14" fmla="*/ 1 w 954"/>
                  <a:gd name="T15" fmla="*/ 1 h 1017"/>
                  <a:gd name="T16" fmla="*/ 1 w 954"/>
                  <a:gd name="T17" fmla="*/ 1 h 1017"/>
                  <a:gd name="T18" fmla="*/ 1 w 954"/>
                  <a:gd name="T19" fmla="*/ 1 h 1017"/>
                  <a:gd name="T20" fmla="*/ 1 w 954"/>
                  <a:gd name="T21" fmla="*/ 1 h 1017"/>
                  <a:gd name="T22" fmla="*/ 1 w 954"/>
                  <a:gd name="T23" fmla="*/ 1 h 1017"/>
                  <a:gd name="T24" fmla="*/ 1 w 954"/>
                  <a:gd name="T25" fmla="*/ 2 h 1017"/>
                  <a:gd name="T26" fmla="*/ 1 w 954"/>
                  <a:gd name="T27" fmla="*/ 2 h 1017"/>
                  <a:gd name="T28" fmla="*/ 1 w 954"/>
                  <a:gd name="T29" fmla="*/ 2 h 1017"/>
                  <a:gd name="T30" fmla="*/ 1 w 954"/>
                  <a:gd name="T31" fmla="*/ 2 h 1017"/>
                  <a:gd name="T32" fmla="*/ 1 w 954"/>
                  <a:gd name="T33" fmla="*/ 2 h 1017"/>
                  <a:gd name="T34" fmla="*/ 1 w 954"/>
                  <a:gd name="T35" fmla="*/ 2 h 1017"/>
                  <a:gd name="T36" fmla="*/ 1 w 954"/>
                  <a:gd name="T37" fmla="*/ 2 h 1017"/>
                  <a:gd name="T38" fmla="*/ 1 w 954"/>
                  <a:gd name="T39" fmla="*/ 2 h 1017"/>
                  <a:gd name="T40" fmla="*/ 1 w 954"/>
                  <a:gd name="T41" fmla="*/ 2 h 1017"/>
                  <a:gd name="T42" fmla="*/ 1 w 954"/>
                  <a:gd name="T43" fmla="*/ 2 h 1017"/>
                  <a:gd name="T44" fmla="*/ 1 w 954"/>
                  <a:gd name="T45" fmla="*/ 2 h 1017"/>
                  <a:gd name="T46" fmla="*/ 1 w 954"/>
                  <a:gd name="T47" fmla="*/ 2 h 1017"/>
                  <a:gd name="T48" fmla="*/ 1 w 954"/>
                  <a:gd name="T49" fmla="*/ 2 h 1017"/>
                  <a:gd name="T50" fmla="*/ 1 w 954"/>
                  <a:gd name="T51" fmla="*/ 2 h 1017"/>
                  <a:gd name="T52" fmla="*/ 1 w 954"/>
                  <a:gd name="T53" fmla="*/ 2 h 1017"/>
                  <a:gd name="T54" fmla="*/ 1 w 954"/>
                  <a:gd name="T55" fmla="*/ 2 h 1017"/>
                  <a:gd name="T56" fmla="*/ 1 w 954"/>
                  <a:gd name="T57" fmla="*/ 2 h 1017"/>
                  <a:gd name="T58" fmla="*/ 1 w 954"/>
                  <a:gd name="T59" fmla="*/ 1 h 1017"/>
                  <a:gd name="T60" fmla="*/ 1 w 954"/>
                  <a:gd name="T61" fmla="*/ 1 h 1017"/>
                  <a:gd name="T62" fmla="*/ 1 w 954"/>
                  <a:gd name="T63" fmla="*/ 1 h 1017"/>
                  <a:gd name="T64" fmla="*/ 0 w 954"/>
                  <a:gd name="T65" fmla="*/ 1 h 1017"/>
                  <a:gd name="T66" fmla="*/ 1 w 954"/>
                  <a:gd name="T67" fmla="*/ 1 h 101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954"/>
                  <a:gd name="T103" fmla="*/ 0 h 1017"/>
                  <a:gd name="T104" fmla="*/ 954 w 954"/>
                  <a:gd name="T105" fmla="*/ 1017 h 101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954" h="1017">
                    <a:moveTo>
                      <a:pt x="65" y="139"/>
                    </a:moveTo>
                    <a:lnTo>
                      <a:pt x="215" y="107"/>
                    </a:lnTo>
                    <a:lnTo>
                      <a:pt x="289" y="53"/>
                    </a:lnTo>
                    <a:lnTo>
                      <a:pt x="343" y="0"/>
                    </a:lnTo>
                    <a:lnTo>
                      <a:pt x="470" y="118"/>
                    </a:lnTo>
                    <a:lnTo>
                      <a:pt x="621" y="257"/>
                    </a:lnTo>
                    <a:lnTo>
                      <a:pt x="749" y="384"/>
                    </a:lnTo>
                    <a:lnTo>
                      <a:pt x="795" y="441"/>
                    </a:lnTo>
                    <a:lnTo>
                      <a:pt x="825" y="483"/>
                    </a:lnTo>
                    <a:lnTo>
                      <a:pt x="865" y="534"/>
                    </a:lnTo>
                    <a:lnTo>
                      <a:pt x="902" y="598"/>
                    </a:lnTo>
                    <a:lnTo>
                      <a:pt x="922" y="648"/>
                    </a:lnTo>
                    <a:lnTo>
                      <a:pt x="941" y="704"/>
                    </a:lnTo>
                    <a:lnTo>
                      <a:pt x="954" y="802"/>
                    </a:lnTo>
                    <a:lnTo>
                      <a:pt x="944" y="858"/>
                    </a:lnTo>
                    <a:lnTo>
                      <a:pt x="922" y="910"/>
                    </a:lnTo>
                    <a:lnTo>
                      <a:pt x="860" y="954"/>
                    </a:lnTo>
                    <a:lnTo>
                      <a:pt x="804" y="984"/>
                    </a:lnTo>
                    <a:lnTo>
                      <a:pt x="726" y="1004"/>
                    </a:lnTo>
                    <a:lnTo>
                      <a:pt x="664" y="1017"/>
                    </a:lnTo>
                    <a:lnTo>
                      <a:pt x="603" y="1011"/>
                    </a:lnTo>
                    <a:lnTo>
                      <a:pt x="557" y="1007"/>
                    </a:lnTo>
                    <a:lnTo>
                      <a:pt x="508" y="996"/>
                    </a:lnTo>
                    <a:lnTo>
                      <a:pt x="461" y="974"/>
                    </a:lnTo>
                    <a:lnTo>
                      <a:pt x="411" y="944"/>
                    </a:lnTo>
                    <a:lnTo>
                      <a:pt x="375" y="910"/>
                    </a:lnTo>
                    <a:lnTo>
                      <a:pt x="335" y="851"/>
                    </a:lnTo>
                    <a:lnTo>
                      <a:pt x="311" y="813"/>
                    </a:lnTo>
                    <a:lnTo>
                      <a:pt x="252" y="688"/>
                    </a:lnTo>
                    <a:lnTo>
                      <a:pt x="182" y="524"/>
                    </a:lnTo>
                    <a:lnTo>
                      <a:pt x="129" y="396"/>
                    </a:lnTo>
                    <a:lnTo>
                      <a:pt x="43" y="245"/>
                    </a:lnTo>
                    <a:lnTo>
                      <a:pt x="0" y="159"/>
                    </a:lnTo>
                    <a:lnTo>
                      <a:pt x="65" y="139"/>
                    </a:lnTo>
                    <a:close/>
                  </a:path>
                </a:pathLst>
              </a:custGeom>
              <a:solidFill>
                <a:srgbClr val="9999FF"/>
              </a:solidFill>
              <a:ln w="8001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94" name="Freeform 15"/>
              <p:cNvSpPr/>
              <p:nvPr/>
            </p:nvSpPr>
            <p:spPr bwMode="auto">
              <a:xfrm flipH="1">
                <a:off x="3292" y="2050"/>
                <a:ext cx="331" cy="293"/>
              </a:xfrm>
              <a:custGeom>
                <a:avLst/>
                <a:gdLst>
                  <a:gd name="T0" fmla="*/ 0 w 581"/>
                  <a:gd name="T1" fmla="*/ 1 h 486"/>
                  <a:gd name="T2" fmla="*/ 1 w 581"/>
                  <a:gd name="T3" fmla="*/ 1 h 486"/>
                  <a:gd name="T4" fmla="*/ 1 w 581"/>
                  <a:gd name="T5" fmla="*/ 1 h 486"/>
                  <a:gd name="T6" fmla="*/ 1 w 581"/>
                  <a:gd name="T7" fmla="*/ 1 h 486"/>
                  <a:gd name="T8" fmla="*/ 1 w 581"/>
                  <a:gd name="T9" fmla="*/ 1 h 486"/>
                  <a:gd name="T10" fmla="*/ 1 w 581"/>
                  <a:gd name="T11" fmla="*/ 1 h 486"/>
                  <a:gd name="T12" fmla="*/ 1 w 581"/>
                  <a:gd name="T13" fmla="*/ 1 h 486"/>
                  <a:gd name="T14" fmla="*/ 1 w 581"/>
                  <a:gd name="T15" fmla="*/ 0 h 486"/>
                  <a:gd name="T16" fmla="*/ 1 w 581"/>
                  <a:gd name="T17" fmla="*/ 1 h 486"/>
                  <a:gd name="T18" fmla="*/ 1 w 581"/>
                  <a:gd name="T19" fmla="*/ 1 h 486"/>
                  <a:gd name="T20" fmla="*/ 1 w 581"/>
                  <a:gd name="T21" fmla="*/ 1 h 486"/>
                  <a:gd name="T22" fmla="*/ 1 w 581"/>
                  <a:gd name="T23" fmla="*/ 1 h 486"/>
                  <a:gd name="T24" fmla="*/ 1 w 581"/>
                  <a:gd name="T25" fmla="*/ 1 h 486"/>
                  <a:gd name="T26" fmla="*/ 1 w 581"/>
                  <a:gd name="T27" fmla="*/ 1 h 486"/>
                  <a:gd name="T28" fmla="*/ 1 w 581"/>
                  <a:gd name="T29" fmla="*/ 1 h 486"/>
                  <a:gd name="T30" fmla="*/ 1 w 581"/>
                  <a:gd name="T31" fmla="*/ 1 h 486"/>
                  <a:gd name="T32" fmla="*/ 1 w 581"/>
                  <a:gd name="T33" fmla="*/ 1 h 486"/>
                  <a:gd name="T34" fmla="*/ 1 w 581"/>
                  <a:gd name="T35" fmla="*/ 1 h 486"/>
                  <a:gd name="T36" fmla="*/ 1 w 581"/>
                  <a:gd name="T37" fmla="*/ 1 h 486"/>
                  <a:gd name="T38" fmla="*/ 0 w 581"/>
                  <a:gd name="T39" fmla="*/ 1 h 48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81"/>
                  <a:gd name="T61" fmla="*/ 0 h 486"/>
                  <a:gd name="T62" fmla="*/ 581 w 581"/>
                  <a:gd name="T63" fmla="*/ 486 h 48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81" h="486">
                    <a:moveTo>
                      <a:pt x="0" y="171"/>
                    </a:moveTo>
                    <a:lnTo>
                      <a:pt x="42" y="171"/>
                    </a:lnTo>
                    <a:lnTo>
                      <a:pt x="96" y="160"/>
                    </a:lnTo>
                    <a:lnTo>
                      <a:pt x="153" y="150"/>
                    </a:lnTo>
                    <a:lnTo>
                      <a:pt x="191" y="137"/>
                    </a:lnTo>
                    <a:lnTo>
                      <a:pt x="267" y="104"/>
                    </a:lnTo>
                    <a:lnTo>
                      <a:pt x="335" y="46"/>
                    </a:lnTo>
                    <a:lnTo>
                      <a:pt x="369" y="0"/>
                    </a:lnTo>
                    <a:lnTo>
                      <a:pt x="581" y="213"/>
                    </a:lnTo>
                    <a:lnTo>
                      <a:pt x="578" y="248"/>
                    </a:lnTo>
                    <a:lnTo>
                      <a:pt x="563" y="287"/>
                    </a:lnTo>
                    <a:lnTo>
                      <a:pt x="528" y="324"/>
                    </a:lnTo>
                    <a:lnTo>
                      <a:pt x="495" y="357"/>
                    </a:lnTo>
                    <a:lnTo>
                      <a:pt x="455" y="381"/>
                    </a:lnTo>
                    <a:lnTo>
                      <a:pt x="398" y="409"/>
                    </a:lnTo>
                    <a:lnTo>
                      <a:pt x="334" y="436"/>
                    </a:lnTo>
                    <a:lnTo>
                      <a:pt x="254" y="459"/>
                    </a:lnTo>
                    <a:lnTo>
                      <a:pt x="188" y="473"/>
                    </a:lnTo>
                    <a:lnTo>
                      <a:pt x="142" y="486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4158" name="Freeform 16"/>
            <p:cNvSpPr/>
            <p:nvPr/>
          </p:nvSpPr>
          <p:spPr bwMode="auto">
            <a:xfrm>
              <a:off x="3878" y="1685"/>
              <a:ext cx="395" cy="526"/>
            </a:xfrm>
            <a:custGeom>
              <a:avLst/>
              <a:gdLst>
                <a:gd name="T0" fmla="*/ 1 w 693"/>
                <a:gd name="T1" fmla="*/ 1 h 873"/>
                <a:gd name="T2" fmla="*/ 1 w 693"/>
                <a:gd name="T3" fmla="*/ 1 h 873"/>
                <a:gd name="T4" fmla="*/ 1 w 693"/>
                <a:gd name="T5" fmla="*/ 0 h 873"/>
                <a:gd name="T6" fmla="*/ 1 w 693"/>
                <a:gd name="T7" fmla="*/ 1 h 873"/>
                <a:gd name="T8" fmla="*/ 1 w 693"/>
                <a:gd name="T9" fmla="*/ 1 h 873"/>
                <a:gd name="T10" fmla="*/ 1 w 693"/>
                <a:gd name="T11" fmla="*/ 1 h 873"/>
                <a:gd name="T12" fmla="*/ 1 w 693"/>
                <a:gd name="T13" fmla="*/ 1 h 873"/>
                <a:gd name="T14" fmla="*/ 1 w 693"/>
                <a:gd name="T15" fmla="*/ 1 h 873"/>
                <a:gd name="T16" fmla="*/ 1 w 693"/>
                <a:gd name="T17" fmla="*/ 1 h 873"/>
                <a:gd name="T18" fmla="*/ 1 w 693"/>
                <a:gd name="T19" fmla="*/ 1 h 873"/>
                <a:gd name="T20" fmla="*/ 1 w 693"/>
                <a:gd name="T21" fmla="*/ 1 h 873"/>
                <a:gd name="T22" fmla="*/ 1 w 693"/>
                <a:gd name="T23" fmla="*/ 1 h 873"/>
                <a:gd name="T24" fmla="*/ 1 w 693"/>
                <a:gd name="T25" fmla="*/ 1 h 873"/>
                <a:gd name="T26" fmla="*/ 1 w 693"/>
                <a:gd name="T27" fmla="*/ 1 h 873"/>
                <a:gd name="T28" fmla="*/ 1 w 693"/>
                <a:gd name="T29" fmla="*/ 1 h 873"/>
                <a:gd name="T30" fmla="*/ 1 w 693"/>
                <a:gd name="T31" fmla="*/ 1 h 873"/>
                <a:gd name="T32" fmla="*/ 1 w 693"/>
                <a:gd name="T33" fmla="*/ 2 h 873"/>
                <a:gd name="T34" fmla="*/ 1 w 693"/>
                <a:gd name="T35" fmla="*/ 2 h 873"/>
                <a:gd name="T36" fmla="*/ 1 w 693"/>
                <a:gd name="T37" fmla="*/ 1 h 873"/>
                <a:gd name="T38" fmla="*/ 1 w 693"/>
                <a:gd name="T39" fmla="*/ 1 h 873"/>
                <a:gd name="T40" fmla="*/ 1 w 693"/>
                <a:gd name="T41" fmla="*/ 2 h 873"/>
                <a:gd name="T42" fmla="*/ 1 w 693"/>
                <a:gd name="T43" fmla="*/ 2 h 873"/>
                <a:gd name="T44" fmla="*/ 0 w 693"/>
                <a:gd name="T45" fmla="*/ 1 h 873"/>
                <a:gd name="T46" fmla="*/ 0 w 693"/>
                <a:gd name="T47" fmla="*/ 1 h 873"/>
                <a:gd name="T48" fmla="*/ 1 w 693"/>
                <a:gd name="T49" fmla="*/ 1 h 873"/>
                <a:gd name="T50" fmla="*/ 1 w 693"/>
                <a:gd name="T51" fmla="*/ 1 h 873"/>
                <a:gd name="T52" fmla="*/ 1 w 693"/>
                <a:gd name="T53" fmla="*/ 1 h 873"/>
                <a:gd name="T54" fmla="*/ 1 w 693"/>
                <a:gd name="T55" fmla="*/ 1 h 873"/>
                <a:gd name="T56" fmla="*/ 1 w 693"/>
                <a:gd name="T57" fmla="*/ 1 h 873"/>
                <a:gd name="T58" fmla="*/ 1 w 693"/>
                <a:gd name="T59" fmla="*/ 1 h 873"/>
                <a:gd name="T60" fmla="*/ 1 w 693"/>
                <a:gd name="T61" fmla="*/ 1 h 873"/>
                <a:gd name="T62" fmla="*/ 1 w 693"/>
                <a:gd name="T63" fmla="*/ 1 h 873"/>
                <a:gd name="T64" fmla="*/ 1 w 693"/>
                <a:gd name="T65" fmla="*/ 1 h 873"/>
                <a:gd name="T66" fmla="*/ 1 w 693"/>
                <a:gd name="T67" fmla="*/ 1 h 873"/>
                <a:gd name="T68" fmla="*/ 1 w 693"/>
                <a:gd name="T69" fmla="*/ 1 h 873"/>
                <a:gd name="T70" fmla="*/ 1 w 693"/>
                <a:gd name="T71" fmla="*/ 1 h 873"/>
                <a:gd name="T72" fmla="*/ 1 w 693"/>
                <a:gd name="T73" fmla="*/ 1 h 87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3"/>
                <a:gd name="T112" fmla="*/ 0 h 873"/>
                <a:gd name="T113" fmla="*/ 693 w 693"/>
                <a:gd name="T114" fmla="*/ 873 h 87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3" h="873">
                  <a:moveTo>
                    <a:pt x="331" y="38"/>
                  </a:moveTo>
                  <a:lnTo>
                    <a:pt x="352" y="11"/>
                  </a:lnTo>
                  <a:lnTo>
                    <a:pt x="388" y="0"/>
                  </a:lnTo>
                  <a:lnTo>
                    <a:pt x="411" y="3"/>
                  </a:lnTo>
                  <a:lnTo>
                    <a:pt x="422" y="18"/>
                  </a:lnTo>
                  <a:lnTo>
                    <a:pt x="435" y="51"/>
                  </a:lnTo>
                  <a:lnTo>
                    <a:pt x="439" y="114"/>
                  </a:lnTo>
                  <a:lnTo>
                    <a:pt x="434" y="174"/>
                  </a:lnTo>
                  <a:lnTo>
                    <a:pt x="432" y="212"/>
                  </a:lnTo>
                  <a:lnTo>
                    <a:pt x="444" y="300"/>
                  </a:lnTo>
                  <a:lnTo>
                    <a:pt x="460" y="366"/>
                  </a:lnTo>
                  <a:lnTo>
                    <a:pt x="468" y="389"/>
                  </a:lnTo>
                  <a:lnTo>
                    <a:pt x="489" y="429"/>
                  </a:lnTo>
                  <a:lnTo>
                    <a:pt x="531" y="561"/>
                  </a:lnTo>
                  <a:lnTo>
                    <a:pt x="563" y="597"/>
                  </a:lnTo>
                  <a:lnTo>
                    <a:pt x="617" y="653"/>
                  </a:lnTo>
                  <a:lnTo>
                    <a:pt x="693" y="727"/>
                  </a:lnTo>
                  <a:lnTo>
                    <a:pt x="422" y="873"/>
                  </a:lnTo>
                  <a:lnTo>
                    <a:pt x="259" y="689"/>
                  </a:lnTo>
                  <a:lnTo>
                    <a:pt x="195" y="717"/>
                  </a:lnTo>
                  <a:lnTo>
                    <a:pt x="96" y="736"/>
                  </a:lnTo>
                  <a:lnTo>
                    <a:pt x="31" y="727"/>
                  </a:lnTo>
                  <a:lnTo>
                    <a:pt x="0" y="699"/>
                  </a:lnTo>
                  <a:lnTo>
                    <a:pt x="0" y="671"/>
                  </a:lnTo>
                  <a:lnTo>
                    <a:pt x="18" y="632"/>
                  </a:lnTo>
                  <a:lnTo>
                    <a:pt x="77" y="612"/>
                  </a:lnTo>
                  <a:lnTo>
                    <a:pt x="157" y="595"/>
                  </a:lnTo>
                  <a:lnTo>
                    <a:pt x="214" y="574"/>
                  </a:lnTo>
                  <a:lnTo>
                    <a:pt x="241" y="547"/>
                  </a:lnTo>
                  <a:lnTo>
                    <a:pt x="280" y="508"/>
                  </a:lnTo>
                  <a:lnTo>
                    <a:pt x="303" y="485"/>
                  </a:lnTo>
                  <a:lnTo>
                    <a:pt x="326" y="450"/>
                  </a:lnTo>
                  <a:lnTo>
                    <a:pt x="326" y="378"/>
                  </a:lnTo>
                  <a:lnTo>
                    <a:pt x="319" y="302"/>
                  </a:lnTo>
                  <a:lnTo>
                    <a:pt x="303" y="219"/>
                  </a:lnTo>
                  <a:lnTo>
                    <a:pt x="315" y="101"/>
                  </a:lnTo>
                  <a:lnTo>
                    <a:pt x="331" y="38"/>
                  </a:lnTo>
                  <a:close/>
                </a:path>
              </a:pathLst>
            </a:custGeom>
            <a:solidFill>
              <a:srgbClr val="FFE0C0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59" name="Freeform 17"/>
            <p:cNvSpPr/>
            <p:nvPr/>
          </p:nvSpPr>
          <p:spPr bwMode="auto">
            <a:xfrm>
              <a:off x="4029" y="2048"/>
              <a:ext cx="543" cy="615"/>
            </a:xfrm>
            <a:custGeom>
              <a:avLst/>
              <a:gdLst>
                <a:gd name="T0" fmla="*/ 1 w 954"/>
                <a:gd name="T1" fmla="*/ 1 h 1017"/>
                <a:gd name="T2" fmla="*/ 1 w 954"/>
                <a:gd name="T3" fmla="*/ 1 h 1017"/>
                <a:gd name="T4" fmla="*/ 1 w 954"/>
                <a:gd name="T5" fmla="*/ 1 h 1017"/>
                <a:gd name="T6" fmla="*/ 1 w 954"/>
                <a:gd name="T7" fmla="*/ 0 h 1017"/>
                <a:gd name="T8" fmla="*/ 1 w 954"/>
                <a:gd name="T9" fmla="*/ 1 h 1017"/>
                <a:gd name="T10" fmla="*/ 1 w 954"/>
                <a:gd name="T11" fmla="*/ 1 h 1017"/>
                <a:gd name="T12" fmla="*/ 1 w 954"/>
                <a:gd name="T13" fmla="*/ 1 h 1017"/>
                <a:gd name="T14" fmla="*/ 1 w 954"/>
                <a:gd name="T15" fmla="*/ 1 h 1017"/>
                <a:gd name="T16" fmla="*/ 1 w 954"/>
                <a:gd name="T17" fmla="*/ 1 h 1017"/>
                <a:gd name="T18" fmla="*/ 1 w 954"/>
                <a:gd name="T19" fmla="*/ 1 h 1017"/>
                <a:gd name="T20" fmla="*/ 1 w 954"/>
                <a:gd name="T21" fmla="*/ 1 h 1017"/>
                <a:gd name="T22" fmla="*/ 1 w 954"/>
                <a:gd name="T23" fmla="*/ 1 h 1017"/>
                <a:gd name="T24" fmla="*/ 1 w 954"/>
                <a:gd name="T25" fmla="*/ 2 h 1017"/>
                <a:gd name="T26" fmla="*/ 1 w 954"/>
                <a:gd name="T27" fmla="*/ 2 h 1017"/>
                <a:gd name="T28" fmla="*/ 1 w 954"/>
                <a:gd name="T29" fmla="*/ 2 h 1017"/>
                <a:gd name="T30" fmla="*/ 1 w 954"/>
                <a:gd name="T31" fmla="*/ 2 h 1017"/>
                <a:gd name="T32" fmla="*/ 1 w 954"/>
                <a:gd name="T33" fmla="*/ 2 h 1017"/>
                <a:gd name="T34" fmla="*/ 1 w 954"/>
                <a:gd name="T35" fmla="*/ 2 h 1017"/>
                <a:gd name="T36" fmla="*/ 1 w 954"/>
                <a:gd name="T37" fmla="*/ 2 h 1017"/>
                <a:gd name="T38" fmla="*/ 1 w 954"/>
                <a:gd name="T39" fmla="*/ 2 h 1017"/>
                <a:gd name="T40" fmla="*/ 1 w 954"/>
                <a:gd name="T41" fmla="*/ 2 h 1017"/>
                <a:gd name="T42" fmla="*/ 1 w 954"/>
                <a:gd name="T43" fmla="*/ 2 h 1017"/>
                <a:gd name="T44" fmla="*/ 1 w 954"/>
                <a:gd name="T45" fmla="*/ 2 h 1017"/>
                <a:gd name="T46" fmla="*/ 1 w 954"/>
                <a:gd name="T47" fmla="*/ 2 h 1017"/>
                <a:gd name="T48" fmla="*/ 1 w 954"/>
                <a:gd name="T49" fmla="*/ 2 h 1017"/>
                <a:gd name="T50" fmla="*/ 1 w 954"/>
                <a:gd name="T51" fmla="*/ 2 h 1017"/>
                <a:gd name="T52" fmla="*/ 1 w 954"/>
                <a:gd name="T53" fmla="*/ 2 h 1017"/>
                <a:gd name="T54" fmla="*/ 1 w 954"/>
                <a:gd name="T55" fmla="*/ 2 h 1017"/>
                <a:gd name="T56" fmla="*/ 1 w 954"/>
                <a:gd name="T57" fmla="*/ 2 h 1017"/>
                <a:gd name="T58" fmla="*/ 1 w 954"/>
                <a:gd name="T59" fmla="*/ 1 h 1017"/>
                <a:gd name="T60" fmla="*/ 1 w 954"/>
                <a:gd name="T61" fmla="*/ 1 h 1017"/>
                <a:gd name="T62" fmla="*/ 1 w 954"/>
                <a:gd name="T63" fmla="*/ 1 h 1017"/>
                <a:gd name="T64" fmla="*/ 0 w 954"/>
                <a:gd name="T65" fmla="*/ 1 h 1017"/>
                <a:gd name="T66" fmla="*/ 1 w 954"/>
                <a:gd name="T67" fmla="*/ 1 h 10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54"/>
                <a:gd name="T103" fmla="*/ 0 h 1017"/>
                <a:gd name="T104" fmla="*/ 954 w 954"/>
                <a:gd name="T105" fmla="*/ 1017 h 101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54" h="1017">
                  <a:moveTo>
                    <a:pt x="65" y="139"/>
                  </a:moveTo>
                  <a:lnTo>
                    <a:pt x="215" y="107"/>
                  </a:lnTo>
                  <a:lnTo>
                    <a:pt x="289" y="53"/>
                  </a:lnTo>
                  <a:lnTo>
                    <a:pt x="343" y="0"/>
                  </a:lnTo>
                  <a:lnTo>
                    <a:pt x="470" y="118"/>
                  </a:lnTo>
                  <a:lnTo>
                    <a:pt x="621" y="257"/>
                  </a:lnTo>
                  <a:lnTo>
                    <a:pt x="749" y="384"/>
                  </a:lnTo>
                  <a:lnTo>
                    <a:pt x="795" y="441"/>
                  </a:lnTo>
                  <a:lnTo>
                    <a:pt x="825" y="483"/>
                  </a:lnTo>
                  <a:lnTo>
                    <a:pt x="865" y="534"/>
                  </a:lnTo>
                  <a:lnTo>
                    <a:pt x="902" y="598"/>
                  </a:lnTo>
                  <a:lnTo>
                    <a:pt x="922" y="648"/>
                  </a:lnTo>
                  <a:lnTo>
                    <a:pt x="941" y="704"/>
                  </a:lnTo>
                  <a:lnTo>
                    <a:pt x="954" y="802"/>
                  </a:lnTo>
                  <a:lnTo>
                    <a:pt x="944" y="858"/>
                  </a:lnTo>
                  <a:lnTo>
                    <a:pt x="922" y="910"/>
                  </a:lnTo>
                  <a:lnTo>
                    <a:pt x="860" y="954"/>
                  </a:lnTo>
                  <a:lnTo>
                    <a:pt x="804" y="984"/>
                  </a:lnTo>
                  <a:lnTo>
                    <a:pt x="726" y="1004"/>
                  </a:lnTo>
                  <a:lnTo>
                    <a:pt x="664" y="1017"/>
                  </a:lnTo>
                  <a:lnTo>
                    <a:pt x="603" y="1011"/>
                  </a:lnTo>
                  <a:lnTo>
                    <a:pt x="557" y="1007"/>
                  </a:lnTo>
                  <a:lnTo>
                    <a:pt x="508" y="996"/>
                  </a:lnTo>
                  <a:lnTo>
                    <a:pt x="461" y="974"/>
                  </a:lnTo>
                  <a:lnTo>
                    <a:pt x="411" y="944"/>
                  </a:lnTo>
                  <a:lnTo>
                    <a:pt x="375" y="910"/>
                  </a:lnTo>
                  <a:lnTo>
                    <a:pt x="335" y="851"/>
                  </a:lnTo>
                  <a:lnTo>
                    <a:pt x="311" y="813"/>
                  </a:lnTo>
                  <a:lnTo>
                    <a:pt x="252" y="688"/>
                  </a:lnTo>
                  <a:lnTo>
                    <a:pt x="182" y="524"/>
                  </a:lnTo>
                  <a:lnTo>
                    <a:pt x="129" y="396"/>
                  </a:lnTo>
                  <a:lnTo>
                    <a:pt x="43" y="245"/>
                  </a:lnTo>
                  <a:lnTo>
                    <a:pt x="0" y="159"/>
                  </a:lnTo>
                  <a:lnTo>
                    <a:pt x="65" y="139"/>
                  </a:lnTo>
                  <a:close/>
                </a:path>
              </a:pathLst>
            </a:custGeom>
            <a:solidFill>
              <a:srgbClr val="9999FF"/>
            </a:solidFill>
            <a:ln w="8001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60" name="Freeform 18"/>
            <p:cNvSpPr/>
            <p:nvPr/>
          </p:nvSpPr>
          <p:spPr bwMode="auto">
            <a:xfrm>
              <a:off x="4021" y="2034"/>
              <a:ext cx="331" cy="293"/>
            </a:xfrm>
            <a:custGeom>
              <a:avLst/>
              <a:gdLst>
                <a:gd name="T0" fmla="*/ 0 w 581"/>
                <a:gd name="T1" fmla="*/ 1 h 486"/>
                <a:gd name="T2" fmla="*/ 1 w 581"/>
                <a:gd name="T3" fmla="*/ 1 h 486"/>
                <a:gd name="T4" fmla="*/ 1 w 581"/>
                <a:gd name="T5" fmla="*/ 1 h 486"/>
                <a:gd name="T6" fmla="*/ 1 w 581"/>
                <a:gd name="T7" fmla="*/ 1 h 486"/>
                <a:gd name="T8" fmla="*/ 1 w 581"/>
                <a:gd name="T9" fmla="*/ 1 h 486"/>
                <a:gd name="T10" fmla="*/ 1 w 581"/>
                <a:gd name="T11" fmla="*/ 1 h 486"/>
                <a:gd name="T12" fmla="*/ 1 w 581"/>
                <a:gd name="T13" fmla="*/ 1 h 486"/>
                <a:gd name="T14" fmla="*/ 1 w 581"/>
                <a:gd name="T15" fmla="*/ 0 h 486"/>
                <a:gd name="T16" fmla="*/ 1 w 581"/>
                <a:gd name="T17" fmla="*/ 1 h 486"/>
                <a:gd name="T18" fmla="*/ 1 w 581"/>
                <a:gd name="T19" fmla="*/ 1 h 486"/>
                <a:gd name="T20" fmla="*/ 1 w 581"/>
                <a:gd name="T21" fmla="*/ 1 h 486"/>
                <a:gd name="T22" fmla="*/ 1 w 581"/>
                <a:gd name="T23" fmla="*/ 1 h 486"/>
                <a:gd name="T24" fmla="*/ 1 w 581"/>
                <a:gd name="T25" fmla="*/ 1 h 486"/>
                <a:gd name="T26" fmla="*/ 1 w 581"/>
                <a:gd name="T27" fmla="*/ 1 h 486"/>
                <a:gd name="T28" fmla="*/ 1 w 581"/>
                <a:gd name="T29" fmla="*/ 1 h 486"/>
                <a:gd name="T30" fmla="*/ 1 w 581"/>
                <a:gd name="T31" fmla="*/ 1 h 486"/>
                <a:gd name="T32" fmla="*/ 1 w 581"/>
                <a:gd name="T33" fmla="*/ 1 h 486"/>
                <a:gd name="T34" fmla="*/ 1 w 581"/>
                <a:gd name="T35" fmla="*/ 1 h 486"/>
                <a:gd name="T36" fmla="*/ 1 w 581"/>
                <a:gd name="T37" fmla="*/ 1 h 486"/>
                <a:gd name="T38" fmla="*/ 0 w 581"/>
                <a:gd name="T39" fmla="*/ 1 h 48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1"/>
                <a:gd name="T61" fmla="*/ 0 h 486"/>
                <a:gd name="T62" fmla="*/ 581 w 581"/>
                <a:gd name="T63" fmla="*/ 486 h 48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1" h="486">
                  <a:moveTo>
                    <a:pt x="0" y="171"/>
                  </a:moveTo>
                  <a:lnTo>
                    <a:pt x="42" y="171"/>
                  </a:lnTo>
                  <a:lnTo>
                    <a:pt x="96" y="160"/>
                  </a:lnTo>
                  <a:lnTo>
                    <a:pt x="153" y="150"/>
                  </a:lnTo>
                  <a:lnTo>
                    <a:pt x="191" y="137"/>
                  </a:lnTo>
                  <a:lnTo>
                    <a:pt x="267" y="104"/>
                  </a:lnTo>
                  <a:lnTo>
                    <a:pt x="335" y="46"/>
                  </a:lnTo>
                  <a:lnTo>
                    <a:pt x="369" y="0"/>
                  </a:lnTo>
                  <a:lnTo>
                    <a:pt x="581" y="213"/>
                  </a:lnTo>
                  <a:lnTo>
                    <a:pt x="578" y="248"/>
                  </a:lnTo>
                  <a:lnTo>
                    <a:pt x="563" y="287"/>
                  </a:lnTo>
                  <a:lnTo>
                    <a:pt x="528" y="324"/>
                  </a:lnTo>
                  <a:lnTo>
                    <a:pt x="495" y="357"/>
                  </a:lnTo>
                  <a:lnTo>
                    <a:pt x="455" y="381"/>
                  </a:lnTo>
                  <a:lnTo>
                    <a:pt x="398" y="409"/>
                  </a:lnTo>
                  <a:lnTo>
                    <a:pt x="334" y="436"/>
                  </a:lnTo>
                  <a:lnTo>
                    <a:pt x="254" y="459"/>
                  </a:lnTo>
                  <a:lnTo>
                    <a:pt x="188" y="473"/>
                  </a:lnTo>
                  <a:lnTo>
                    <a:pt x="142" y="486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4161" name="Group 19"/>
            <p:cNvGrpSpPr/>
            <p:nvPr/>
          </p:nvGrpSpPr>
          <p:grpSpPr bwMode="auto">
            <a:xfrm>
              <a:off x="3568" y="1296"/>
              <a:ext cx="544" cy="815"/>
              <a:chOff x="3568" y="1296"/>
              <a:chExt cx="544" cy="815"/>
            </a:xfrm>
          </p:grpSpPr>
          <p:grpSp>
            <p:nvGrpSpPr>
              <p:cNvPr id="134162" name="Group 20"/>
              <p:cNvGrpSpPr/>
              <p:nvPr/>
            </p:nvGrpSpPr>
            <p:grpSpPr bwMode="auto">
              <a:xfrm>
                <a:off x="3721" y="1645"/>
                <a:ext cx="76" cy="69"/>
                <a:chOff x="2801" y="1975"/>
                <a:chExt cx="67" cy="57"/>
              </a:xfrm>
            </p:grpSpPr>
            <p:sp>
              <p:nvSpPr>
                <p:cNvPr id="134190" name="Oval 21"/>
                <p:cNvSpPr>
                  <a:spLocks noChangeArrowheads="1"/>
                </p:cNvSpPr>
                <p:nvPr/>
              </p:nvSpPr>
              <p:spPr bwMode="auto">
                <a:xfrm>
                  <a:off x="2801" y="1975"/>
                  <a:ext cx="67" cy="57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4191" name="Oval 22"/>
                <p:cNvSpPr>
                  <a:spLocks noChangeArrowheads="1"/>
                </p:cNvSpPr>
                <p:nvPr/>
              </p:nvSpPr>
              <p:spPr bwMode="auto">
                <a:xfrm>
                  <a:off x="2825" y="1982"/>
                  <a:ext cx="34" cy="35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4163" name="Group 23"/>
              <p:cNvGrpSpPr/>
              <p:nvPr/>
            </p:nvGrpSpPr>
            <p:grpSpPr bwMode="auto">
              <a:xfrm>
                <a:off x="3916" y="1651"/>
                <a:ext cx="77" cy="69"/>
                <a:chOff x="2973" y="1980"/>
                <a:chExt cx="67" cy="57"/>
              </a:xfrm>
            </p:grpSpPr>
            <p:sp>
              <p:nvSpPr>
                <p:cNvPr id="134188" name="Oval 24"/>
                <p:cNvSpPr>
                  <a:spLocks noChangeArrowheads="1"/>
                </p:cNvSpPr>
                <p:nvPr/>
              </p:nvSpPr>
              <p:spPr bwMode="auto">
                <a:xfrm>
                  <a:off x="2973" y="1980"/>
                  <a:ext cx="67" cy="57"/>
                </a:xfrm>
                <a:prstGeom prst="ellipse">
                  <a:avLst/>
                </a:prstGeom>
                <a:solidFill>
                  <a:srgbClr val="FFFFFF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4189" name="Oval 25"/>
                <p:cNvSpPr>
                  <a:spLocks noChangeArrowheads="1"/>
                </p:cNvSpPr>
                <p:nvPr/>
              </p:nvSpPr>
              <p:spPr bwMode="auto">
                <a:xfrm>
                  <a:off x="2996" y="1987"/>
                  <a:ext cx="35" cy="36"/>
                </a:xfrm>
                <a:prstGeom prst="ellipse">
                  <a:avLst/>
                </a:prstGeom>
                <a:solidFill>
                  <a:srgbClr val="618FFD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4164" name="Freeform 26"/>
              <p:cNvSpPr/>
              <p:nvPr/>
            </p:nvSpPr>
            <p:spPr bwMode="auto">
              <a:xfrm>
                <a:off x="4039" y="1604"/>
                <a:ext cx="73" cy="187"/>
              </a:xfrm>
              <a:custGeom>
                <a:avLst/>
                <a:gdLst>
                  <a:gd name="T0" fmla="*/ 1 w 128"/>
                  <a:gd name="T1" fmla="*/ 1 h 311"/>
                  <a:gd name="T2" fmla="*/ 1 w 128"/>
                  <a:gd name="T3" fmla="*/ 0 h 311"/>
                  <a:gd name="T4" fmla="*/ 1 w 128"/>
                  <a:gd name="T5" fmla="*/ 1 h 311"/>
                  <a:gd name="T6" fmla="*/ 1 w 128"/>
                  <a:gd name="T7" fmla="*/ 1 h 311"/>
                  <a:gd name="T8" fmla="*/ 1 w 128"/>
                  <a:gd name="T9" fmla="*/ 1 h 311"/>
                  <a:gd name="T10" fmla="*/ 1 w 128"/>
                  <a:gd name="T11" fmla="*/ 1 h 311"/>
                  <a:gd name="T12" fmla="*/ 1 w 128"/>
                  <a:gd name="T13" fmla="*/ 1 h 311"/>
                  <a:gd name="T14" fmla="*/ 1 w 128"/>
                  <a:gd name="T15" fmla="*/ 1 h 311"/>
                  <a:gd name="T16" fmla="*/ 1 w 128"/>
                  <a:gd name="T17" fmla="*/ 1 h 311"/>
                  <a:gd name="T18" fmla="*/ 0 w 128"/>
                  <a:gd name="T19" fmla="*/ 1 h 311"/>
                  <a:gd name="T20" fmla="*/ 1 w 128"/>
                  <a:gd name="T21" fmla="*/ 1 h 3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11"/>
                  <a:gd name="T35" fmla="*/ 128 w 128"/>
                  <a:gd name="T36" fmla="*/ 311 h 31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11">
                    <a:moveTo>
                      <a:pt x="58" y="18"/>
                    </a:moveTo>
                    <a:lnTo>
                      <a:pt x="93" y="0"/>
                    </a:lnTo>
                    <a:lnTo>
                      <a:pt x="110" y="18"/>
                    </a:lnTo>
                    <a:lnTo>
                      <a:pt x="122" y="63"/>
                    </a:lnTo>
                    <a:lnTo>
                      <a:pt x="128" y="126"/>
                    </a:lnTo>
                    <a:lnTo>
                      <a:pt x="122" y="195"/>
                    </a:lnTo>
                    <a:lnTo>
                      <a:pt x="104" y="259"/>
                    </a:lnTo>
                    <a:lnTo>
                      <a:pt x="75" y="305"/>
                    </a:lnTo>
                    <a:lnTo>
                      <a:pt x="35" y="311"/>
                    </a:lnTo>
                    <a:lnTo>
                      <a:pt x="0" y="218"/>
                    </a:lnTo>
                    <a:lnTo>
                      <a:pt x="58" y="18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65" name="Freeform 27"/>
              <p:cNvSpPr/>
              <p:nvPr/>
            </p:nvSpPr>
            <p:spPr bwMode="auto">
              <a:xfrm>
                <a:off x="3568" y="1609"/>
                <a:ext cx="72" cy="187"/>
              </a:xfrm>
              <a:custGeom>
                <a:avLst/>
                <a:gdLst>
                  <a:gd name="T0" fmla="*/ 1 w 126"/>
                  <a:gd name="T1" fmla="*/ 1 h 311"/>
                  <a:gd name="T2" fmla="*/ 1 w 126"/>
                  <a:gd name="T3" fmla="*/ 0 h 311"/>
                  <a:gd name="T4" fmla="*/ 1 w 126"/>
                  <a:gd name="T5" fmla="*/ 1 h 311"/>
                  <a:gd name="T6" fmla="*/ 1 w 126"/>
                  <a:gd name="T7" fmla="*/ 1 h 311"/>
                  <a:gd name="T8" fmla="*/ 0 w 126"/>
                  <a:gd name="T9" fmla="*/ 1 h 311"/>
                  <a:gd name="T10" fmla="*/ 1 w 126"/>
                  <a:gd name="T11" fmla="*/ 1 h 311"/>
                  <a:gd name="T12" fmla="*/ 1 w 126"/>
                  <a:gd name="T13" fmla="*/ 1 h 311"/>
                  <a:gd name="T14" fmla="*/ 1 w 126"/>
                  <a:gd name="T15" fmla="*/ 1 h 311"/>
                  <a:gd name="T16" fmla="*/ 1 w 126"/>
                  <a:gd name="T17" fmla="*/ 1 h 311"/>
                  <a:gd name="T18" fmla="*/ 1 w 126"/>
                  <a:gd name="T19" fmla="*/ 1 h 311"/>
                  <a:gd name="T20" fmla="*/ 1 w 126"/>
                  <a:gd name="T21" fmla="*/ 1 h 3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6"/>
                  <a:gd name="T34" fmla="*/ 0 h 311"/>
                  <a:gd name="T35" fmla="*/ 126 w 126"/>
                  <a:gd name="T36" fmla="*/ 311 h 31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6" h="311">
                    <a:moveTo>
                      <a:pt x="69" y="16"/>
                    </a:moveTo>
                    <a:lnTo>
                      <a:pt x="33" y="0"/>
                    </a:lnTo>
                    <a:lnTo>
                      <a:pt x="17" y="16"/>
                    </a:lnTo>
                    <a:lnTo>
                      <a:pt x="5" y="62"/>
                    </a:lnTo>
                    <a:lnTo>
                      <a:pt x="0" y="126"/>
                    </a:lnTo>
                    <a:lnTo>
                      <a:pt x="5" y="195"/>
                    </a:lnTo>
                    <a:lnTo>
                      <a:pt x="23" y="259"/>
                    </a:lnTo>
                    <a:lnTo>
                      <a:pt x="51" y="305"/>
                    </a:lnTo>
                    <a:lnTo>
                      <a:pt x="91" y="311"/>
                    </a:lnTo>
                    <a:lnTo>
                      <a:pt x="126" y="218"/>
                    </a:lnTo>
                    <a:lnTo>
                      <a:pt x="69" y="16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66" name="Freeform 28"/>
              <p:cNvSpPr/>
              <p:nvPr/>
            </p:nvSpPr>
            <p:spPr bwMode="auto">
              <a:xfrm>
                <a:off x="3584" y="1361"/>
                <a:ext cx="498" cy="750"/>
              </a:xfrm>
              <a:custGeom>
                <a:avLst/>
                <a:gdLst>
                  <a:gd name="T0" fmla="*/ 1 w 874"/>
                  <a:gd name="T1" fmla="*/ 1 h 1244"/>
                  <a:gd name="T2" fmla="*/ 1 w 874"/>
                  <a:gd name="T3" fmla="*/ 1 h 1244"/>
                  <a:gd name="T4" fmla="*/ 1 w 874"/>
                  <a:gd name="T5" fmla="*/ 1 h 1244"/>
                  <a:gd name="T6" fmla="*/ 1 w 874"/>
                  <a:gd name="T7" fmla="*/ 1 h 1244"/>
                  <a:gd name="T8" fmla="*/ 1 w 874"/>
                  <a:gd name="T9" fmla="*/ 1 h 1244"/>
                  <a:gd name="T10" fmla="*/ 1 w 874"/>
                  <a:gd name="T11" fmla="*/ 1 h 1244"/>
                  <a:gd name="T12" fmla="*/ 1 w 874"/>
                  <a:gd name="T13" fmla="*/ 1 h 1244"/>
                  <a:gd name="T14" fmla="*/ 1 w 874"/>
                  <a:gd name="T15" fmla="*/ 1 h 1244"/>
                  <a:gd name="T16" fmla="*/ 1 w 874"/>
                  <a:gd name="T17" fmla="*/ 1 h 1244"/>
                  <a:gd name="T18" fmla="*/ 1 w 874"/>
                  <a:gd name="T19" fmla="*/ 1 h 1244"/>
                  <a:gd name="T20" fmla="*/ 1 w 874"/>
                  <a:gd name="T21" fmla="*/ 1 h 1244"/>
                  <a:gd name="T22" fmla="*/ 1 w 874"/>
                  <a:gd name="T23" fmla="*/ 2 h 1244"/>
                  <a:gd name="T24" fmla="*/ 0 w 874"/>
                  <a:gd name="T25" fmla="*/ 2 h 1244"/>
                  <a:gd name="T26" fmla="*/ 0 w 874"/>
                  <a:gd name="T27" fmla="*/ 2 h 1244"/>
                  <a:gd name="T28" fmla="*/ 1 w 874"/>
                  <a:gd name="T29" fmla="*/ 2 h 1244"/>
                  <a:gd name="T30" fmla="*/ 1 w 874"/>
                  <a:gd name="T31" fmla="*/ 2 h 1244"/>
                  <a:gd name="T32" fmla="*/ 1 w 874"/>
                  <a:gd name="T33" fmla="*/ 2 h 1244"/>
                  <a:gd name="T34" fmla="*/ 1 w 874"/>
                  <a:gd name="T35" fmla="*/ 2 h 1244"/>
                  <a:gd name="T36" fmla="*/ 1 w 874"/>
                  <a:gd name="T37" fmla="*/ 2 h 1244"/>
                  <a:gd name="T38" fmla="*/ 1 w 874"/>
                  <a:gd name="T39" fmla="*/ 3 h 1244"/>
                  <a:gd name="T40" fmla="*/ 1 w 874"/>
                  <a:gd name="T41" fmla="*/ 3 h 1244"/>
                  <a:gd name="T42" fmla="*/ 1 w 874"/>
                  <a:gd name="T43" fmla="*/ 3 h 1244"/>
                  <a:gd name="T44" fmla="*/ 1 w 874"/>
                  <a:gd name="T45" fmla="*/ 3 h 1244"/>
                  <a:gd name="T46" fmla="*/ 1 w 874"/>
                  <a:gd name="T47" fmla="*/ 3 h 1244"/>
                  <a:gd name="T48" fmla="*/ 1 w 874"/>
                  <a:gd name="T49" fmla="*/ 2 h 1244"/>
                  <a:gd name="T50" fmla="*/ 1 w 874"/>
                  <a:gd name="T51" fmla="*/ 2 h 1244"/>
                  <a:gd name="T52" fmla="*/ 1 w 874"/>
                  <a:gd name="T53" fmla="*/ 2 h 1244"/>
                  <a:gd name="T54" fmla="*/ 1 w 874"/>
                  <a:gd name="T55" fmla="*/ 2 h 1244"/>
                  <a:gd name="T56" fmla="*/ 1 w 874"/>
                  <a:gd name="T57" fmla="*/ 2 h 1244"/>
                  <a:gd name="T58" fmla="*/ 1 w 874"/>
                  <a:gd name="T59" fmla="*/ 2 h 1244"/>
                  <a:gd name="T60" fmla="*/ 1 w 874"/>
                  <a:gd name="T61" fmla="*/ 2 h 1244"/>
                  <a:gd name="T62" fmla="*/ 1 w 874"/>
                  <a:gd name="T63" fmla="*/ 2 h 1244"/>
                  <a:gd name="T64" fmla="*/ 1 w 874"/>
                  <a:gd name="T65" fmla="*/ 2 h 1244"/>
                  <a:gd name="T66" fmla="*/ 1 w 874"/>
                  <a:gd name="T67" fmla="*/ 1 h 1244"/>
                  <a:gd name="T68" fmla="*/ 1 w 874"/>
                  <a:gd name="T69" fmla="*/ 1 h 1244"/>
                  <a:gd name="T70" fmla="*/ 1 w 874"/>
                  <a:gd name="T71" fmla="*/ 1 h 1244"/>
                  <a:gd name="T72" fmla="*/ 1 w 874"/>
                  <a:gd name="T73" fmla="*/ 1 h 1244"/>
                  <a:gd name="T74" fmla="*/ 1 w 874"/>
                  <a:gd name="T75" fmla="*/ 1 h 1244"/>
                  <a:gd name="T76" fmla="*/ 1 w 874"/>
                  <a:gd name="T77" fmla="*/ 1 h 1244"/>
                  <a:gd name="T78" fmla="*/ 1 w 874"/>
                  <a:gd name="T79" fmla="*/ 1 h 1244"/>
                  <a:gd name="T80" fmla="*/ 1 w 874"/>
                  <a:gd name="T81" fmla="*/ 1 h 1244"/>
                  <a:gd name="T82" fmla="*/ 1 w 874"/>
                  <a:gd name="T83" fmla="*/ 1 h 1244"/>
                  <a:gd name="T84" fmla="*/ 1 w 874"/>
                  <a:gd name="T85" fmla="*/ 1 h 1244"/>
                  <a:gd name="T86" fmla="*/ 1 w 874"/>
                  <a:gd name="T87" fmla="*/ 0 h 1244"/>
                  <a:gd name="T88" fmla="*/ 1 w 874"/>
                  <a:gd name="T89" fmla="*/ 1 h 124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874"/>
                  <a:gd name="T136" fmla="*/ 0 h 1244"/>
                  <a:gd name="T137" fmla="*/ 874 w 874"/>
                  <a:gd name="T138" fmla="*/ 1244 h 1244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874" h="1244">
                    <a:moveTo>
                      <a:pt x="254" y="21"/>
                    </a:moveTo>
                    <a:lnTo>
                      <a:pt x="192" y="64"/>
                    </a:lnTo>
                    <a:lnTo>
                      <a:pt x="149" y="101"/>
                    </a:lnTo>
                    <a:lnTo>
                      <a:pt x="118" y="150"/>
                    </a:lnTo>
                    <a:lnTo>
                      <a:pt x="80" y="203"/>
                    </a:lnTo>
                    <a:lnTo>
                      <a:pt x="63" y="277"/>
                    </a:lnTo>
                    <a:lnTo>
                      <a:pt x="46" y="335"/>
                    </a:lnTo>
                    <a:lnTo>
                      <a:pt x="46" y="405"/>
                    </a:lnTo>
                    <a:lnTo>
                      <a:pt x="63" y="501"/>
                    </a:lnTo>
                    <a:lnTo>
                      <a:pt x="67" y="590"/>
                    </a:lnTo>
                    <a:lnTo>
                      <a:pt x="43" y="683"/>
                    </a:lnTo>
                    <a:lnTo>
                      <a:pt x="17" y="772"/>
                    </a:lnTo>
                    <a:lnTo>
                      <a:pt x="0" y="853"/>
                    </a:lnTo>
                    <a:lnTo>
                      <a:pt x="0" y="922"/>
                    </a:lnTo>
                    <a:lnTo>
                      <a:pt x="5" y="985"/>
                    </a:lnTo>
                    <a:lnTo>
                      <a:pt x="17" y="1036"/>
                    </a:lnTo>
                    <a:lnTo>
                      <a:pt x="41" y="1089"/>
                    </a:lnTo>
                    <a:lnTo>
                      <a:pt x="74" y="1128"/>
                    </a:lnTo>
                    <a:lnTo>
                      <a:pt x="115" y="1157"/>
                    </a:lnTo>
                    <a:lnTo>
                      <a:pt x="196" y="1207"/>
                    </a:lnTo>
                    <a:lnTo>
                      <a:pt x="286" y="1230"/>
                    </a:lnTo>
                    <a:lnTo>
                      <a:pt x="378" y="1244"/>
                    </a:lnTo>
                    <a:lnTo>
                      <a:pt x="465" y="1232"/>
                    </a:lnTo>
                    <a:lnTo>
                      <a:pt x="540" y="1218"/>
                    </a:lnTo>
                    <a:lnTo>
                      <a:pt x="621" y="1183"/>
                    </a:lnTo>
                    <a:lnTo>
                      <a:pt x="690" y="1149"/>
                    </a:lnTo>
                    <a:lnTo>
                      <a:pt x="747" y="1103"/>
                    </a:lnTo>
                    <a:lnTo>
                      <a:pt x="816" y="1022"/>
                    </a:lnTo>
                    <a:lnTo>
                      <a:pt x="845" y="979"/>
                    </a:lnTo>
                    <a:lnTo>
                      <a:pt x="862" y="922"/>
                    </a:lnTo>
                    <a:lnTo>
                      <a:pt x="873" y="864"/>
                    </a:lnTo>
                    <a:lnTo>
                      <a:pt x="874" y="811"/>
                    </a:lnTo>
                    <a:lnTo>
                      <a:pt x="864" y="745"/>
                    </a:lnTo>
                    <a:lnTo>
                      <a:pt x="853" y="683"/>
                    </a:lnTo>
                    <a:lnTo>
                      <a:pt x="837" y="563"/>
                    </a:lnTo>
                    <a:lnTo>
                      <a:pt x="845" y="503"/>
                    </a:lnTo>
                    <a:lnTo>
                      <a:pt x="864" y="437"/>
                    </a:lnTo>
                    <a:lnTo>
                      <a:pt x="873" y="319"/>
                    </a:lnTo>
                    <a:lnTo>
                      <a:pt x="864" y="213"/>
                    </a:lnTo>
                    <a:lnTo>
                      <a:pt x="845" y="141"/>
                    </a:lnTo>
                    <a:lnTo>
                      <a:pt x="805" y="92"/>
                    </a:lnTo>
                    <a:lnTo>
                      <a:pt x="704" y="42"/>
                    </a:lnTo>
                    <a:lnTo>
                      <a:pt x="586" y="11"/>
                    </a:lnTo>
                    <a:lnTo>
                      <a:pt x="393" y="0"/>
                    </a:lnTo>
                    <a:lnTo>
                      <a:pt x="254" y="21"/>
                    </a:lnTo>
                    <a:close/>
                  </a:path>
                </a:pathLst>
              </a:custGeom>
              <a:solidFill>
                <a:srgbClr val="FFE0C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4167" name="Group 29"/>
              <p:cNvGrpSpPr/>
              <p:nvPr/>
            </p:nvGrpSpPr>
            <p:grpSpPr bwMode="auto">
              <a:xfrm>
                <a:off x="3722" y="1678"/>
                <a:ext cx="245" cy="281"/>
                <a:chOff x="2802" y="2002"/>
                <a:chExt cx="216" cy="233"/>
              </a:xfrm>
            </p:grpSpPr>
            <p:sp>
              <p:nvSpPr>
                <p:cNvPr id="134185" name="Freeform 30"/>
                <p:cNvSpPr/>
                <p:nvPr/>
              </p:nvSpPr>
              <p:spPr bwMode="auto">
                <a:xfrm>
                  <a:off x="2802" y="2206"/>
                  <a:ext cx="216" cy="9"/>
                </a:xfrm>
                <a:custGeom>
                  <a:avLst/>
                  <a:gdLst>
                    <a:gd name="T0" fmla="*/ 0 w 431"/>
                    <a:gd name="T1" fmla="*/ 0 h 19"/>
                    <a:gd name="T2" fmla="*/ 1 w 431"/>
                    <a:gd name="T3" fmla="*/ 0 h 19"/>
                    <a:gd name="T4" fmla="*/ 1 w 431"/>
                    <a:gd name="T5" fmla="*/ 0 h 19"/>
                    <a:gd name="T6" fmla="*/ 1 w 431"/>
                    <a:gd name="T7" fmla="*/ 0 h 19"/>
                    <a:gd name="T8" fmla="*/ 1 w 431"/>
                    <a:gd name="T9" fmla="*/ 0 h 19"/>
                    <a:gd name="T10" fmla="*/ 1 w 431"/>
                    <a:gd name="T11" fmla="*/ 0 h 19"/>
                    <a:gd name="T12" fmla="*/ 1 w 431"/>
                    <a:gd name="T13" fmla="*/ 0 h 19"/>
                    <a:gd name="T14" fmla="*/ 1 w 431"/>
                    <a:gd name="T15" fmla="*/ 0 h 1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31"/>
                    <a:gd name="T25" fmla="*/ 0 h 19"/>
                    <a:gd name="T26" fmla="*/ 431 w 431"/>
                    <a:gd name="T27" fmla="*/ 19 h 1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31" h="19">
                      <a:moveTo>
                        <a:pt x="0" y="4"/>
                      </a:moveTo>
                      <a:lnTo>
                        <a:pt x="39" y="0"/>
                      </a:lnTo>
                      <a:lnTo>
                        <a:pt x="98" y="0"/>
                      </a:lnTo>
                      <a:lnTo>
                        <a:pt x="151" y="0"/>
                      </a:lnTo>
                      <a:lnTo>
                        <a:pt x="217" y="11"/>
                      </a:lnTo>
                      <a:lnTo>
                        <a:pt x="292" y="11"/>
                      </a:lnTo>
                      <a:lnTo>
                        <a:pt x="365" y="11"/>
                      </a:lnTo>
                      <a:lnTo>
                        <a:pt x="431" y="19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86" name="Freeform 31"/>
                <p:cNvSpPr/>
                <p:nvPr/>
              </p:nvSpPr>
              <p:spPr bwMode="auto">
                <a:xfrm>
                  <a:off x="2877" y="2232"/>
                  <a:ext cx="46" cy="3"/>
                </a:xfrm>
                <a:custGeom>
                  <a:avLst/>
                  <a:gdLst>
                    <a:gd name="T0" fmla="*/ 0 w 92"/>
                    <a:gd name="T1" fmla="*/ 1 h 5"/>
                    <a:gd name="T2" fmla="*/ 1 w 92"/>
                    <a:gd name="T3" fmla="*/ 0 h 5"/>
                    <a:gd name="T4" fmla="*/ 1 w 92"/>
                    <a:gd name="T5" fmla="*/ 1 h 5"/>
                    <a:gd name="T6" fmla="*/ 0 60000 65536"/>
                    <a:gd name="T7" fmla="*/ 0 60000 65536"/>
                    <a:gd name="T8" fmla="*/ 0 60000 65536"/>
                    <a:gd name="T9" fmla="*/ 0 w 92"/>
                    <a:gd name="T10" fmla="*/ 0 h 5"/>
                    <a:gd name="T11" fmla="*/ 92 w 92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2" h="5">
                      <a:moveTo>
                        <a:pt x="0" y="5"/>
                      </a:moveTo>
                      <a:lnTo>
                        <a:pt x="67" y="0"/>
                      </a:lnTo>
                      <a:lnTo>
                        <a:pt x="92" y="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87" name="Freeform 32"/>
                <p:cNvSpPr/>
                <p:nvPr/>
              </p:nvSpPr>
              <p:spPr bwMode="auto">
                <a:xfrm>
                  <a:off x="2859" y="2002"/>
                  <a:ext cx="101" cy="155"/>
                </a:xfrm>
                <a:custGeom>
                  <a:avLst/>
                  <a:gdLst>
                    <a:gd name="T0" fmla="*/ 1 w 202"/>
                    <a:gd name="T1" fmla="*/ 0 h 309"/>
                    <a:gd name="T2" fmla="*/ 1 w 202"/>
                    <a:gd name="T3" fmla="*/ 1 h 309"/>
                    <a:gd name="T4" fmla="*/ 1 w 202"/>
                    <a:gd name="T5" fmla="*/ 1 h 309"/>
                    <a:gd name="T6" fmla="*/ 1 w 202"/>
                    <a:gd name="T7" fmla="*/ 1 h 309"/>
                    <a:gd name="T8" fmla="*/ 1 w 202"/>
                    <a:gd name="T9" fmla="*/ 1 h 309"/>
                    <a:gd name="T10" fmla="*/ 1 w 202"/>
                    <a:gd name="T11" fmla="*/ 1 h 309"/>
                    <a:gd name="T12" fmla="*/ 1 w 202"/>
                    <a:gd name="T13" fmla="*/ 1 h 309"/>
                    <a:gd name="T14" fmla="*/ 1 w 202"/>
                    <a:gd name="T15" fmla="*/ 1 h 309"/>
                    <a:gd name="T16" fmla="*/ 1 w 202"/>
                    <a:gd name="T17" fmla="*/ 1 h 309"/>
                    <a:gd name="T18" fmla="*/ 1 w 202"/>
                    <a:gd name="T19" fmla="*/ 1 h 309"/>
                    <a:gd name="T20" fmla="*/ 1 w 202"/>
                    <a:gd name="T21" fmla="*/ 1 h 309"/>
                    <a:gd name="T22" fmla="*/ 1 w 202"/>
                    <a:gd name="T23" fmla="*/ 1 h 309"/>
                    <a:gd name="T24" fmla="*/ 0 w 202"/>
                    <a:gd name="T25" fmla="*/ 1 h 30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2"/>
                    <a:gd name="T40" fmla="*/ 0 h 309"/>
                    <a:gd name="T41" fmla="*/ 202 w 202"/>
                    <a:gd name="T42" fmla="*/ 309 h 30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2" h="309">
                      <a:moveTo>
                        <a:pt x="138" y="0"/>
                      </a:moveTo>
                      <a:lnTo>
                        <a:pt x="132" y="53"/>
                      </a:lnTo>
                      <a:lnTo>
                        <a:pt x="143" y="104"/>
                      </a:lnTo>
                      <a:lnTo>
                        <a:pt x="155" y="139"/>
                      </a:lnTo>
                      <a:lnTo>
                        <a:pt x="177" y="190"/>
                      </a:lnTo>
                      <a:lnTo>
                        <a:pt x="189" y="223"/>
                      </a:lnTo>
                      <a:lnTo>
                        <a:pt x="202" y="264"/>
                      </a:lnTo>
                      <a:lnTo>
                        <a:pt x="189" y="293"/>
                      </a:lnTo>
                      <a:lnTo>
                        <a:pt x="173" y="303"/>
                      </a:lnTo>
                      <a:lnTo>
                        <a:pt x="143" y="309"/>
                      </a:lnTo>
                      <a:lnTo>
                        <a:pt x="109" y="293"/>
                      </a:lnTo>
                      <a:lnTo>
                        <a:pt x="63" y="287"/>
                      </a:lnTo>
                      <a:lnTo>
                        <a:pt x="0" y="297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4168" name="Group 33"/>
              <p:cNvGrpSpPr/>
              <p:nvPr/>
            </p:nvGrpSpPr>
            <p:grpSpPr bwMode="auto">
              <a:xfrm>
                <a:off x="3697" y="1559"/>
                <a:ext cx="326" cy="32"/>
                <a:chOff x="2780" y="1904"/>
                <a:chExt cx="287" cy="26"/>
              </a:xfrm>
            </p:grpSpPr>
            <p:sp>
              <p:nvSpPr>
                <p:cNvPr id="134183" name="Freeform 34"/>
                <p:cNvSpPr/>
                <p:nvPr/>
              </p:nvSpPr>
              <p:spPr bwMode="auto">
                <a:xfrm>
                  <a:off x="2780" y="1904"/>
                  <a:ext cx="116" cy="24"/>
                </a:xfrm>
                <a:custGeom>
                  <a:avLst/>
                  <a:gdLst>
                    <a:gd name="T0" fmla="*/ 0 w 232"/>
                    <a:gd name="T1" fmla="*/ 0 h 49"/>
                    <a:gd name="T2" fmla="*/ 1 w 232"/>
                    <a:gd name="T3" fmla="*/ 0 h 49"/>
                    <a:gd name="T4" fmla="*/ 1 w 232"/>
                    <a:gd name="T5" fmla="*/ 0 h 49"/>
                    <a:gd name="T6" fmla="*/ 1 w 232"/>
                    <a:gd name="T7" fmla="*/ 0 h 49"/>
                    <a:gd name="T8" fmla="*/ 1 w 232"/>
                    <a:gd name="T9" fmla="*/ 0 h 49"/>
                    <a:gd name="T10" fmla="*/ 1 w 232"/>
                    <a:gd name="T11" fmla="*/ 0 h 49"/>
                    <a:gd name="T12" fmla="*/ 1 w 232"/>
                    <a:gd name="T13" fmla="*/ 0 h 49"/>
                    <a:gd name="T14" fmla="*/ 1 w 232"/>
                    <a:gd name="T15" fmla="*/ 0 h 49"/>
                    <a:gd name="T16" fmla="*/ 1 w 232"/>
                    <a:gd name="T17" fmla="*/ 0 h 49"/>
                    <a:gd name="T18" fmla="*/ 1 w 232"/>
                    <a:gd name="T19" fmla="*/ 0 h 49"/>
                    <a:gd name="T20" fmla="*/ 1 w 232"/>
                    <a:gd name="T21" fmla="*/ 0 h 49"/>
                    <a:gd name="T22" fmla="*/ 1 w 232"/>
                    <a:gd name="T23" fmla="*/ 0 h 49"/>
                    <a:gd name="T24" fmla="*/ 1 w 232"/>
                    <a:gd name="T25" fmla="*/ 0 h 49"/>
                    <a:gd name="T26" fmla="*/ 1 w 232"/>
                    <a:gd name="T27" fmla="*/ 0 h 49"/>
                    <a:gd name="T28" fmla="*/ 1 w 232"/>
                    <a:gd name="T29" fmla="*/ 0 h 49"/>
                    <a:gd name="T30" fmla="*/ 1 w 232"/>
                    <a:gd name="T31" fmla="*/ 0 h 49"/>
                    <a:gd name="T32" fmla="*/ 0 w 232"/>
                    <a:gd name="T33" fmla="*/ 0 h 4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32"/>
                    <a:gd name="T52" fmla="*/ 0 h 49"/>
                    <a:gd name="T53" fmla="*/ 232 w 232"/>
                    <a:gd name="T54" fmla="*/ 49 h 4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32" h="49">
                      <a:moveTo>
                        <a:pt x="0" y="49"/>
                      </a:moveTo>
                      <a:lnTo>
                        <a:pt x="33" y="28"/>
                      </a:lnTo>
                      <a:lnTo>
                        <a:pt x="64" y="14"/>
                      </a:lnTo>
                      <a:lnTo>
                        <a:pt x="98" y="6"/>
                      </a:lnTo>
                      <a:lnTo>
                        <a:pt x="126" y="3"/>
                      </a:lnTo>
                      <a:lnTo>
                        <a:pt x="148" y="0"/>
                      </a:lnTo>
                      <a:lnTo>
                        <a:pt x="187" y="11"/>
                      </a:lnTo>
                      <a:lnTo>
                        <a:pt x="232" y="25"/>
                      </a:lnTo>
                      <a:lnTo>
                        <a:pt x="230" y="38"/>
                      </a:lnTo>
                      <a:lnTo>
                        <a:pt x="211" y="41"/>
                      </a:lnTo>
                      <a:lnTo>
                        <a:pt x="187" y="33"/>
                      </a:lnTo>
                      <a:lnTo>
                        <a:pt x="146" y="29"/>
                      </a:lnTo>
                      <a:lnTo>
                        <a:pt x="120" y="28"/>
                      </a:lnTo>
                      <a:lnTo>
                        <a:pt x="96" y="33"/>
                      </a:lnTo>
                      <a:lnTo>
                        <a:pt x="64" y="41"/>
                      </a:lnTo>
                      <a:lnTo>
                        <a:pt x="36" y="46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184" name="Freeform 35"/>
                <p:cNvSpPr/>
                <p:nvPr/>
              </p:nvSpPr>
              <p:spPr bwMode="auto">
                <a:xfrm>
                  <a:off x="2954" y="1906"/>
                  <a:ext cx="113" cy="24"/>
                </a:xfrm>
                <a:custGeom>
                  <a:avLst/>
                  <a:gdLst>
                    <a:gd name="T0" fmla="*/ 1 w 226"/>
                    <a:gd name="T1" fmla="*/ 1 h 48"/>
                    <a:gd name="T2" fmla="*/ 1 w 226"/>
                    <a:gd name="T3" fmla="*/ 1 h 48"/>
                    <a:gd name="T4" fmla="*/ 1 w 226"/>
                    <a:gd name="T5" fmla="*/ 1 h 48"/>
                    <a:gd name="T6" fmla="*/ 1 w 226"/>
                    <a:gd name="T7" fmla="*/ 1 h 48"/>
                    <a:gd name="T8" fmla="*/ 1 w 226"/>
                    <a:gd name="T9" fmla="*/ 1 h 48"/>
                    <a:gd name="T10" fmla="*/ 1 w 226"/>
                    <a:gd name="T11" fmla="*/ 0 h 48"/>
                    <a:gd name="T12" fmla="*/ 1 w 226"/>
                    <a:gd name="T13" fmla="*/ 1 h 48"/>
                    <a:gd name="T14" fmla="*/ 0 w 226"/>
                    <a:gd name="T15" fmla="*/ 1 h 48"/>
                    <a:gd name="T16" fmla="*/ 1 w 226"/>
                    <a:gd name="T17" fmla="*/ 1 h 48"/>
                    <a:gd name="T18" fmla="*/ 1 w 226"/>
                    <a:gd name="T19" fmla="*/ 1 h 48"/>
                    <a:gd name="T20" fmla="*/ 1 w 226"/>
                    <a:gd name="T21" fmla="*/ 1 h 48"/>
                    <a:gd name="T22" fmla="*/ 1 w 226"/>
                    <a:gd name="T23" fmla="*/ 1 h 48"/>
                    <a:gd name="T24" fmla="*/ 1 w 226"/>
                    <a:gd name="T25" fmla="*/ 1 h 48"/>
                    <a:gd name="T26" fmla="*/ 1 w 226"/>
                    <a:gd name="T27" fmla="*/ 1 h 48"/>
                    <a:gd name="T28" fmla="*/ 1 w 226"/>
                    <a:gd name="T29" fmla="*/ 1 h 48"/>
                    <a:gd name="T30" fmla="*/ 1 w 226"/>
                    <a:gd name="T31" fmla="*/ 1 h 48"/>
                    <a:gd name="T32" fmla="*/ 1 w 226"/>
                    <a:gd name="T33" fmla="*/ 1 h 4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226"/>
                    <a:gd name="T52" fmla="*/ 0 h 48"/>
                    <a:gd name="T53" fmla="*/ 226 w 226"/>
                    <a:gd name="T54" fmla="*/ 48 h 4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226" h="48">
                      <a:moveTo>
                        <a:pt x="226" y="48"/>
                      </a:moveTo>
                      <a:lnTo>
                        <a:pt x="194" y="26"/>
                      </a:lnTo>
                      <a:lnTo>
                        <a:pt x="162" y="13"/>
                      </a:lnTo>
                      <a:lnTo>
                        <a:pt x="131" y="6"/>
                      </a:lnTo>
                      <a:lnTo>
                        <a:pt x="104" y="2"/>
                      </a:lnTo>
                      <a:lnTo>
                        <a:pt x="83" y="0"/>
                      </a:lnTo>
                      <a:lnTo>
                        <a:pt x="45" y="10"/>
                      </a:lnTo>
                      <a:lnTo>
                        <a:pt x="0" y="23"/>
                      </a:lnTo>
                      <a:lnTo>
                        <a:pt x="3" y="37"/>
                      </a:lnTo>
                      <a:lnTo>
                        <a:pt x="21" y="40"/>
                      </a:lnTo>
                      <a:lnTo>
                        <a:pt x="45" y="32"/>
                      </a:lnTo>
                      <a:lnTo>
                        <a:pt x="85" y="29"/>
                      </a:lnTo>
                      <a:lnTo>
                        <a:pt x="110" y="26"/>
                      </a:lnTo>
                      <a:lnTo>
                        <a:pt x="133" y="32"/>
                      </a:lnTo>
                      <a:lnTo>
                        <a:pt x="162" y="40"/>
                      </a:lnTo>
                      <a:lnTo>
                        <a:pt x="191" y="46"/>
                      </a:lnTo>
                      <a:lnTo>
                        <a:pt x="226" y="48"/>
                      </a:lnTo>
                      <a:close/>
                    </a:path>
                  </a:pathLst>
                </a:custGeom>
                <a:solidFill>
                  <a:srgbClr val="804000"/>
                </a:solidFill>
                <a:ln w="7938">
                  <a:solidFill>
                    <a:srgbClr val="00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4169" name="Freeform 36"/>
              <p:cNvSpPr/>
              <p:nvPr/>
            </p:nvSpPr>
            <p:spPr bwMode="auto">
              <a:xfrm>
                <a:off x="3597" y="1296"/>
                <a:ext cx="514" cy="355"/>
              </a:xfrm>
              <a:custGeom>
                <a:avLst/>
                <a:gdLst>
                  <a:gd name="T0" fmla="*/ 1 w 903"/>
                  <a:gd name="T1" fmla="*/ 1 h 586"/>
                  <a:gd name="T2" fmla="*/ 1 w 903"/>
                  <a:gd name="T3" fmla="*/ 1 h 586"/>
                  <a:gd name="T4" fmla="*/ 1 w 903"/>
                  <a:gd name="T5" fmla="*/ 1 h 586"/>
                  <a:gd name="T6" fmla="*/ 1 w 903"/>
                  <a:gd name="T7" fmla="*/ 1 h 586"/>
                  <a:gd name="T8" fmla="*/ 1 w 903"/>
                  <a:gd name="T9" fmla="*/ 1 h 586"/>
                  <a:gd name="T10" fmla="*/ 1 w 903"/>
                  <a:gd name="T11" fmla="*/ 1 h 586"/>
                  <a:gd name="T12" fmla="*/ 1 w 903"/>
                  <a:gd name="T13" fmla="*/ 1 h 586"/>
                  <a:gd name="T14" fmla="*/ 1 w 903"/>
                  <a:gd name="T15" fmla="*/ 1 h 586"/>
                  <a:gd name="T16" fmla="*/ 1 w 903"/>
                  <a:gd name="T17" fmla="*/ 1 h 586"/>
                  <a:gd name="T18" fmla="*/ 1 w 903"/>
                  <a:gd name="T19" fmla="*/ 1 h 586"/>
                  <a:gd name="T20" fmla="*/ 1 w 903"/>
                  <a:gd name="T21" fmla="*/ 1 h 586"/>
                  <a:gd name="T22" fmla="*/ 1 w 903"/>
                  <a:gd name="T23" fmla="*/ 1 h 586"/>
                  <a:gd name="T24" fmla="*/ 1 w 903"/>
                  <a:gd name="T25" fmla="*/ 1 h 586"/>
                  <a:gd name="T26" fmla="*/ 1 w 903"/>
                  <a:gd name="T27" fmla="*/ 1 h 586"/>
                  <a:gd name="T28" fmla="*/ 1 w 903"/>
                  <a:gd name="T29" fmla="*/ 1 h 586"/>
                  <a:gd name="T30" fmla="*/ 1 w 903"/>
                  <a:gd name="T31" fmla="*/ 1 h 586"/>
                  <a:gd name="T32" fmla="*/ 1 w 903"/>
                  <a:gd name="T33" fmla="*/ 1 h 586"/>
                  <a:gd name="T34" fmla="*/ 1 w 903"/>
                  <a:gd name="T35" fmla="*/ 1 h 586"/>
                  <a:gd name="T36" fmla="*/ 1 w 903"/>
                  <a:gd name="T37" fmla="*/ 1 h 586"/>
                  <a:gd name="T38" fmla="*/ 1 w 903"/>
                  <a:gd name="T39" fmla="*/ 1 h 586"/>
                  <a:gd name="T40" fmla="*/ 1 w 903"/>
                  <a:gd name="T41" fmla="*/ 1 h 586"/>
                  <a:gd name="T42" fmla="*/ 1 w 903"/>
                  <a:gd name="T43" fmla="*/ 1 h 586"/>
                  <a:gd name="T44" fmla="*/ 1 w 903"/>
                  <a:gd name="T45" fmla="*/ 1 h 586"/>
                  <a:gd name="T46" fmla="*/ 1 w 903"/>
                  <a:gd name="T47" fmla="*/ 1 h 586"/>
                  <a:gd name="T48" fmla="*/ 1 w 903"/>
                  <a:gd name="T49" fmla="*/ 1 h 586"/>
                  <a:gd name="T50" fmla="*/ 1 w 903"/>
                  <a:gd name="T51" fmla="*/ 1 h 586"/>
                  <a:gd name="T52" fmla="*/ 1 w 903"/>
                  <a:gd name="T53" fmla="*/ 1 h 586"/>
                  <a:gd name="T54" fmla="*/ 1 w 903"/>
                  <a:gd name="T55" fmla="*/ 1 h 586"/>
                  <a:gd name="T56" fmla="*/ 1 w 903"/>
                  <a:gd name="T57" fmla="*/ 1 h 586"/>
                  <a:gd name="T58" fmla="*/ 1 w 903"/>
                  <a:gd name="T59" fmla="*/ 1 h 586"/>
                  <a:gd name="T60" fmla="*/ 1 w 903"/>
                  <a:gd name="T61" fmla="*/ 1 h 586"/>
                  <a:gd name="T62" fmla="*/ 1 w 903"/>
                  <a:gd name="T63" fmla="*/ 1 h 586"/>
                  <a:gd name="T64" fmla="*/ 1 w 903"/>
                  <a:gd name="T65" fmla="*/ 1 h 586"/>
                  <a:gd name="T66" fmla="*/ 1 w 903"/>
                  <a:gd name="T67" fmla="*/ 0 h 586"/>
                  <a:gd name="T68" fmla="*/ 1 w 903"/>
                  <a:gd name="T69" fmla="*/ 1 h 586"/>
                  <a:gd name="T70" fmla="*/ 1 w 903"/>
                  <a:gd name="T71" fmla="*/ 1 h 586"/>
                  <a:gd name="T72" fmla="*/ 1 w 903"/>
                  <a:gd name="T73" fmla="*/ 1 h 586"/>
                  <a:gd name="T74" fmla="*/ 1 w 903"/>
                  <a:gd name="T75" fmla="*/ 1 h 586"/>
                  <a:gd name="T76" fmla="*/ 1 w 903"/>
                  <a:gd name="T77" fmla="*/ 1 h 586"/>
                  <a:gd name="T78" fmla="*/ 1 w 903"/>
                  <a:gd name="T79" fmla="*/ 1 h 586"/>
                  <a:gd name="T80" fmla="*/ 0 w 903"/>
                  <a:gd name="T81" fmla="*/ 1 h 586"/>
                  <a:gd name="T82" fmla="*/ 0 w 903"/>
                  <a:gd name="T83" fmla="*/ 1 h 586"/>
                  <a:gd name="T84" fmla="*/ 0 w 903"/>
                  <a:gd name="T85" fmla="*/ 1 h 586"/>
                  <a:gd name="T86" fmla="*/ 1 w 903"/>
                  <a:gd name="T87" fmla="*/ 1 h 58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903"/>
                  <a:gd name="T133" fmla="*/ 0 h 586"/>
                  <a:gd name="T134" fmla="*/ 903 w 903"/>
                  <a:gd name="T135" fmla="*/ 586 h 58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903" h="586">
                    <a:moveTo>
                      <a:pt x="23" y="580"/>
                    </a:moveTo>
                    <a:lnTo>
                      <a:pt x="67" y="586"/>
                    </a:lnTo>
                    <a:lnTo>
                      <a:pt x="57" y="503"/>
                    </a:lnTo>
                    <a:lnTo>
                      <a:pt x="110" y="428"/>
                    </a:lnTo>
                    <a:lnTo>
                      <a:pt x="114" y="337"/>
                    </a:lnTo>
                    <a:lnTo>
                      <a:pt x="179" y="286"/>
                    </a:lnTo>
                    <a:lnTo>
                      <a:pt x="179" y="212"/>
                    </a:lnTo>
                    <a:lnTo>
                      <a:pt x="235" y="207"/>
                    </a:lnTo>
                    <a:lnTo>
                      <a:pt x="287" y="166"/>
                    </a:lnTo>
                    <a:lnTo>
                      <a:pt x="372" y="217"/>
                    </a:lnTo>
                    <a:lnTo>
                      <a:pt x="390" y="189"/>
                    </a:lnTo>
                    <a:lnTo>
                      <a:pt x="476" y="217"/>
                    </a:lnTo>
                    <a:lnTo>
                      <a:pt x="453" y="166"/>
                    </a:lnTo>
                    <a:lnTo>
                      <a:pt x="563" y="229"/>
                    </a:lnTo>
                    <a:lnTo>
                      <a:pt x="574" y="189"/>
                    </a:lnTo>
                    <a:lnTo>
                      <a:pt x="673" y="252"/>
                    </a:lnTo>
                    <a:lnTo>
                      <a:pt x="724" y="240"/>
                    </a:lnTo>
                    <a:lnTo>
                      <a:pt x="752" y="303"/>
                    </a:lnTo>
                    <a:lnTo>
                      <a:pt x="787" y="296"/>
                    </a:lnTo>
                    <a:lnTo>
                      <a:pt x="814" y="341"/>
                    </a:lnTo>
                    <a:lnTo>
                      <a:pt x="790" y="421"/>
                    </a:lnTo>
                    <a:lnTo>
                      <a:pt x="799" y="488"/>
                    </a:lnTo>
                    <a:lnTo>
                      <a:pt x="820" y="574"/>
                    </a:lnTo>
                    <a:lnTo>
                      <a:pt x="845" y="574"/>
                    </a:lnTo>
                    <a:lnTo>
                      <a:pt x="872" y="517"/>
                    </a:lnTo>
                    <a:lnTo>
                      <a:pt x="890" y="463"/>
                    </a:lnTo>
                    <a:lnTo>
                      <a:pt x="903" y="383"/>
                    </a:lnTo>
                    <a:lnTo>
                      <a:pt x="890" y="264"/>
                    </a:lnTo>
                    <a:lnTo>
                      <a:pt x="844" y="182"/>
                    </a:lnTo>
                    <a:lnTo>
                      <a:pt x="810" y="132"/>
                    </a:lnTo>
                    <a:lnTo>
                      <a:pt x="752" y="79"/>
                    </a:lnTo>
                    <a:lnTo>
                      <a:pt x="667" y="40"/>
                    </a:lnTo>
                    <a:lnTo>
                      <a:pt x="580" y="16"/>
                    </a:lnTo>
                    <a:lnTo>
                      <a:pt x="453" y="0"/>
                    </a:lnTo>
                    <a:lnTo>
                      <a:pt x="337" y="16"/>
                    </a:lnTo>
                    <a:lnTo>
                      <a:pt x="258" y="22"/>
                    </a:lnTo>
                    <a:lnTo>
                      <a:pt x="196" y="44"/>
                    </a:lnTo>
                    <a:lnTo>
                      <a:pt x="121" y="90"/>
                    </a:lnTo>
                    <a:lnTo>
                      <a:pt x="57" y="172"/>
                    </a:lnTo>
                    <a:lnTo>
                      <a:pt x="29" y="223"/>
                    </a:lnTo>
                    <a:lnTo>
                      <a:pt x="0" y="326"/>
                    </a:lnTo>
                    <a:lnTo>
                      <a:pt x="0" y="440"/>
                    </a:lnTo>
                    <a:lnTo>
                      <a:pt x="0" y="516"/>
                    </a:lnTo>
                    <a:lnTo>
                      <a:pt x="23" y="580"/>
                    </a:lnTo>
                    <a:close/>
                  </a:path>
                </a:pathLst>
              </a:custGeom>
              <a:solidFill>
                <a:srgbClr val="804000"/>
              </a:solidFill>
              <a:ln w="793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4170" name="Group 37"/>
              <p:cNvGrpSpPr/>
              <p:nvPr/>
            </p:nvGrpSpPr>
            <p:grpSpPr bwMode="auto">
              <a:xfrm>
                <a:off x="3597" y="1603"/>
                <a:ext cx="490" cy="151"/>
                <a:chOff x="2692" y="1940"/>
                <a:chExt cx="431" cy="125"/>
              </a:xfrm>
            </p:grpSpPr>
            <p:grpSp>
              <p:nvGrpSpPr>
                <p:cNvPr id="134171" name="Group 38"/>
                <p:cNvGrpSpPr/>
                <p:nvPr/>
              </p:nvGrpSpPr>
              <p:grpSpPr bwMode="auto">
                <a:xfrm>
                  <a:off x="2692" y="1940"/>
                  <a:ext cx="431" cy="125"/>
                  <a:chOff x="2692" y="1940"/>
                  <a:chExt cx="431" cy="125"/>
                </a:xfrm>
              </p:grpSpPr>
              <p:sp>
                <p:nvSpPr>
                  <p:cNvPr id="134178" name="Freeform 39"/>
                  <p:cNvSpPr/>
                  <p:nvPr/>
                </p:nvSpPr>
                <p:spPr bwMode="auto">
                  <a:xfrm>
                    <a:off x="2756" y="1940"/>
                    <a:ext cx="155" cy="124"/>
                  </a:xfrm>
                  <a:custGeom>
                    <a:avLst/>
                    <a:gdLst>
                      <a:gd name="T0" fmla="*/ 1 w 309"/>
                      <a:gd name="T1" fmla="*/ 1 h 246"/>
                      <a:gd name="T2" fmla="*/ 1 w 309"/>
                      <a:gd name="T3" fmla="*/ 0 h 246"/>
                      <a:gd name="T4" fmla="*/ 1 w 309"/>
                      <a:gd name="T5" fmla="*/ 0 h 246"/>
                      <a:gd name="T6" fmla="*/ 1 w 309"/>
                      <a:gd name="T7" fmla="*/ 1 h 246"/>
                      <a:gd name="T8" fmla="*/ 1 w 309"/>
                      <a:gd name="T9" fmla="*/ 1 h 246"/>
                      <a:gd name="T10" fmla="*/ 1 w 309"/>
                      <a:gd name="T11" fmla="*/ 1 h 246"/>
                      <a:gd name="T12" fmla="*/ 1 w 309"/>
                      <a:gd name="T13" fmla="*/ 1 h 246"/>
                      <a:gd name="T14" fmla="*/ 1 w 309"/>
                      <a:gd name="T15" fmla="*/ 1 h 246"/>
                      <a:gd name="T16" fmla="*/ 1 w 309"/>
                      <a:gd name="T17" fmla="*/ 1 h 246"/>
                      <a:gd name="T18" fmla="*/ 1 w 309"/>
                      <a:gd name="T19" fmla="*/ 1 h 246"/>
                      <a:gd name="T20" fmla="*/ 1 w 309"/>
                      <a:gd name="T21" fmla="*/ 1 h 246"/>
                      <a:gd name="T22" fmla="*/ 1 w 309"/>
                      <a:gd name="T23" fmla="*/ 1 h 246"/>
                      <a:gd name="T24" fmla="*/ 1 w 309"/>
                      <a:gd name="T25" fmla="*/ 1 h 246"/>
                      <a:gd name="T26" fmla="*/ 1 w 309"/>
                      <a:gd name="T27" fmla="*/ 1 h 246"/>
                      <a:gd name="T28" fmla="*/ 1 w 309"/>
                      <a:gd name="T29" fmla="*/ 1 h 246"/>
                      <a:gd name="T30" fmla="*/ 1 w 309"/>
                      <a:gd name="T31" fmla="*/ 1 h 246"/>
                      <a:gd name="T32" fmla="*/ 1 w 309"/>
                      <a:gd name="T33" fmla="*/ 1 h 246"/>
                      <a:gd name="T34" fmla="*/ 1 w 309"/>
                      <a:gd name="T35" fmla="*/ 1 h 246"/>
                      <a:gd name="T36" fmla="*/ 1 w 309"/>
                      <a:gd name="T37" fmla="*/ 1 h 246"/>
                      <a:gd name="T38" fmla="*/ 1 w 309"/>
                      <a:gd name="T39" fmla="*/ 1 h 246"/>
                      <a:gd name="T40" fmla="*/ 1 w 309"/>
                      <a:gd name="T41" fmla="*/ 1 h 246"/>
                      <a:gd name="T42" fmla="*/ 0 w 309"/>
                      <a:gd name="T43" fmla="*/ 1 h 246"/>
                      <a:gd name="T44" fmla="*/ 0 w 309"/>
                      <a:gd name="T45" fmla="*/ 1 h 246"/>
                      <a:gd name="T46" fmla="*/ 0 w 309"/>
                      <a:gd name="T47" fmla="*/ 1 h 246"/>
                      <a:gd name="T48" fmla="*/ 1 w 309"/>
                      <a:gd name="T49" fmla="*/ 1 h 24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09"/>
                      <a:gd name="T76" fmla="*/ 0 h 246"/>
                      <a:gd name="T77" fmla="*/ 309 w 309"/>
                      <a:gd name="T78" fmla="*/ 246 h 24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09" h="246">
                        <a:moveTo>
                          <a:pt x="30" y="13"/>
                        </a:moveTo>
                        <a:lnTo>
                          <a:pt x="88" y="0"/>
                        </a:lnTo>
                        <a:lnTo>
                          <a:pt x="150" y="0"/>
                        </a:lnTo>
                        <a:lnTo>
                          <a:pt x="243" y="7"/>
                        </a:lnTo>
                        <a:lnTo>
                          <a:pt x="276" y="13"/>
                        </a:lnTo>
                        <a:lnTo>
                          <a:pt x="309" y="29"/>
                        </a:lnTo>
                        <a:lnTo>
                          <a:pt x="309" y="65"/>
                        </a:lnTo>
                        <a:lnTo>
                          <a:pt x="309" y="105"/>
                        </a:lnTo>
                        <a:lnTo>
                          <a:pt x="299" y="142"/>
                        </a:lnTo>
                        <a:lnTo>
                          <a:pt x="288" y="167"/>
                        </a:lnTo>
                        <a:lnTo>
                          <a:pt x="279" y="190"/>
                        </a:lnTo>
                        <a:lnTo>
                          <a:pt x="266" y="208"/>
                        </a:lnTo>
                        <a:lnTo>
                          <a:pt x="248" y="225"/>
                        </a:lnTo>
                        <a:lnTo>
                          <a:pt x="218" y="235"/>
                        </a:lnTo>
                        <a:lnTo>
                          <a:pt x="180" y="242"/>
                        </a:lnTo>
                        <a:lnTo>
                          <a:pt x="137" y="246"/>
                        </a:lnTo>
                        <a:lnTo>
                          <a:pt x="103" y="242"/>
                        </a:lnTo>
                        <a:lnTo>
                          <a:pt x="75" y="237"/>
                        </a:lnTo>
                        <a:lnTo>
                          <a:pt x="47" y="225"/>
                        </a:lnTo>
                        <a:lnTo>
                          <a:pt x="23" y="204"/>
                        </a:lnTo>
                        <a:lnTo>
                          <a:pt x="11" y="184"/>
                        </a:lnTo>
                        <a:lnTo>
                          <a:pt x="0" y="133"/>
                        </a:lnTo>
                        <a:lnTo>
                          <a:pt x="0" y="87"/>
                        </a:lnTo>
                        <a:lnTo>
                          <a:pt x="0" y="41"/>
                        </a:lnTo>
                        <a:lnTo>
                          <a:pt x="30" y="13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79" name="Freeform 40"/>
                  <p:cNvSpPr/>
                  <p:nvPr/>
                </p:nvSpPr>
                <p:spPr bwMode="auto">
                  <a:xfrm>
                    <a:off x="2932" y="1943"/>
                    <a:ext cx="154" cy="122"/>
                  </a:xfrm>
                  <a:custGeom>
                    <a:avLst/>
                    <a:gdLst>
                      <a:gd name="T0" fmla="*/ 1 w 308"/>
                      <a:gd name="T1" fmla="*/ 0 h 245"/>
                      <a:gd name="T2" fmla="*/ 1 w 308"/>
                      <a:gd name="T3" fmla="*/ 0 h 245"/>
                      <a:gd name="T4" fmla="*/ 1 w 308"/>
                      <a:gd name="T5" fmla="*/ 0 h 245"/>
                      <a:gd name="T6" fmla="*/ 1 w 308"/>
                      <a:gd name="T7" fmla="*/ 0 h 245"/>
                      <a:gd name="T8" fmla="*/ 1 w 308"/>
                      <a:gd name="T9" fmla="*/ 0 h 245"/>
                      <a:gd name="T10" fmla="*/ 1 w 308"/>
                      <a:gd name="T11" fmla="*/ 0 h 245"/>
                      <a:gd name="T12" fmla="*/ 0 w 308"/>
                      <a:gd name="T13" fmla="*/ 0 h 245"/>
                      <a:gd name="T14" fmla="*/ 0 w 308"/>
                      <a:gd name="T15" fmla="*/ 0 h 245"/>
                      <a:gd name="T16" fmla="*/ 1 w 308"/>
                      <a:gd name="T17" fmla="*/ 0 h 245"/>
                      <a:gd name="T18" fmla="*/ 1 w 308"/>
                      <a:gd name="T19" fmla="*/ 0 h 245"/>
                      <a:gd name="T20" fmla="*/ 1 w 308"/>
                      <a:gd name="T21" fmla="*/ 0 h 245"/>
                      <a:gd name="T22" fmla="*/ 1 w 308"/>
                      <a:gd name="T23" fmla="*/ 0 h 245"/>
                      <a:gd name="T24" fmla="*/ 1 w 308"/>
                      <a:gd name="T25" fmla="*/ 0 h 245"/>
                      <a:gd name="T26" fmla="*/ 1 w 308"/>
                      <a:gd name="T27" fmla="*/ 0 h 245"/>
                      <a:gd name="T28" fmla="*/ 1 w 308"/>
                      <a:gd name="T29" fmla="*/ 0 h 245"/>
                      <a:gd name="T30" fmla="*/ 1 w 308"/>
                      <a:gd name="T31" fmla="*/ 0 h 245"/>
                      <a:gd name="T32" fmla="*/ 1 w 308"/>
                      <a:gd name="T33" fmla="*/ 0 h 245"/>
                      <a:gd name="T34" fmla="*/ 1 w 308"/>
                      <a:gd name="T35" fmla="*/ 0 h 245"/>
                      <a:gd name="T36" fmla="*/ 1 w 308"/>
                      <a:gd name="T37" fmla="*/ 0 h 245"/>
                      <a:gd name="T38" fmla="*/ 1 w 308"/>
                      <a:gd name="T39" fmla="*/ 0 h 245"/>
                      <a:gd name="T40" fmla="*/ 1 w 308"/>
                      <a:gd name="T41" fmla="*/ 0 h 245"/>
                      <a:gd name="T42" fmla="*/ 1 w 308"/>
                      <a:gd name="T43" fmla="*/ 0 h 245"/>
                      <a:gd name="T44" fmla="*/ 1 w 308"/>
                      <a:gd name="T45" fmla="*/ 0 h 245"/>
                      <a:gd name="T46" fmla="*/ 1 w 308"/>
                      <a:gd name="T47" fmla="*/ 0 h 245"/>
                      <a:gd name="T48" fmla="*/ 1 w 308"/>
                      <a:gd name="T49" fmla="*/ 0 h 245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08"/>
                      <a:gd name="T76" fmla="*/ 0 h 245"/>
                      <a:gd name="T77" fmla="*/ 308 w 308"/>
                      <a:gd name="T78" fmla="*/ 245 h 245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08" h="245">
                        <a:moveTo>
                          <a:pt x="269" y="12"/>
                        </a:moveTo>
                        <a:lnTo>
                          <a:pt x="212" y="2"/>
                        </a:lnTo>
                        <a:lnTo>
                          <a:pt x="158" y="2"/>
                        </a:lnTo>
                        <a:lnTo>
                          <a:pt x="107" y="0"/>
                        </a:lnTo>
                        <a:lnTo>
                          <a:pt x="61" y="3"/>
                        </a:lnTo>
                        <a:lnTo>
                          <a:pt x="28" y="12"/>
                        </a:lnTo>
                        <a:lnTo>
                          <a:pt x="0" y="26"/>
                        </a:lnTo>
                        <a:lnTo>
                          <a:pt x="0" y="107"/>
                        </a:lnTo>
                        <a:lnTo>
                          <a:pt x="8" y="153"/>
                        </a:lnTo>
                        <a:lnTo>
                          <a:pt x="22" y="185"/>
                        </a:lnTo>
                        <a:lnTo>
                          <a:pt x="39" y="207"/>
                        </a:lnTo>
                        <a:lnTo>
                          <a:pt x="57" y="220"/>
                        </a:lnTo>
                        <a:lnTo>
                          <a:pt x="80" y="232"/>
                        </a:lnTo>
                        <a:lnTo>
                          <a:pt x="102" y="239"/>
                        </a:lnTo>
                        <a:lnTo>
                          <a:pt x="128" y="242"/>
                        </a:lnTo>
                        <a:lnTo>
                          <a:pt x="157" y="245"/>
                        </a:lnTo>
                        <a:lnTo>
                          <a:pt x="205" y="242"/>
                        </a:lnTo>
                        <a:lnTo>
                          <a:pt x="235" y="235"/>
                        </a:lnTo>
                        <a:lnTo>
                          <a:pt x="262" y="226"/>
                        </a:lnTo>
                        <a:lnTo>
                          <a:pt x="283" y="200"/>
                        </a:lnTo>
                        <a:lnTo>
                          <a:pt x="297" y="168"/>
                        </a:lnTo>
                        <a:lnTo>
                          <a:pt x="308" y="134"/>
                        </a:lnTo>
                        <a:lnTo>
                          <a:pt x="308" y="87"/>
                        </a:lnTo>
                        <a:lnTo>
                          <a:pt x="308" y="42"/>
                        </a:lnTo>
                        <a:lnTo>
                          <a:pt x="269" y="12"/>
                        </a:lnTo>
                        <a:close/>
                      </a:path>
                    </a:pathLst>
                  </a:cu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80" name="Freeform 41"/>
                  <p:cNvSpPr/>
                  <p:nvPr/>
                </p:nvSpPr>
                <p:spPr bwMode="auto">
                  <a:xfrm>
                    <a:off x="2911" y="1958"/>
                    <a:ext cx="22" cy="16"/>
                  </a:xfrm>
                  <a:custGeom>
                    <a:avLst/>
                    <a:gdLst>
                      <a:gd name="T0" fmla="*/ 0 w 45"/>
                      <a:gd name="T1" fmla="*/ 0 h 33"/>
                      <a:gd name="T2" fmla="*/ 0 w 45"/>
                      <a:gd name="T3" fmla="*/ 0 h 33"/>
                      <a:gd name="T4" fmla="*/ 0 w 45"/>
                      <a:gd name="T5" fmla="*/ 0 h 33"/>
                      <a:gd name="T6" fmla="*/ 0 w 45"/>
                      <a:gd name="T7" fmla="*/ 0 h 33"/>
                      <a:gd name="T8" fmla="*/ 0 w 45"/>
                      <a:gd name="T9" fmla="*/ 0 h 33"/>
                      <a:gd name="T10" fmla="*/ 0 w 45"/>
                      <a:gd name="T11" fmla="*/ 0 h 33"/>
                      <a:gd name="T12" fmla="*/ 0 w 45"/>
                      <a:gd name="T13" fmla="*/ 0 h 33"/>
                      <a:gd name="T14" fmla="*/ 0 w 45"/>
                      <a:gd name="T15" fmla="*/ 0 h 33"/>
                      <a:gd name="T16" fmla="*/ 0 w 45"/>
                      <a:gd name="T17" fmla="*/ 0 h 33"/>
                      <a:gd name="T18" fmla="*/ 0 w 45"/>
                      <a:gd name="T19" fmla="*/ 0 h 33"/>
                      <a:gd name="T20" fmla="*/ 0 w 45"/>
                      <a:gd name="T21" fmla="*/ 0 h 3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5"/>
                      <a:gd name="T34" fmla="*/ 0 h 33"/>
                      <a:gd name="T35" fmla="*/ 45 w 45"/>
                      <a:gd name="T36" fmla="*/ 33 h 33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5" h="33">
                        <a:moveTo>
                          <a:pt x="0" y="10"/>
                        </a:moveTo>
                        <a:lnTo>
                          <a:pt x="7" y="3"/>
                        </a:lnTo>
                        <a:lnTo>
                          <a:pt x="17" y="0"/>
                        </a:lnTo>
                        <a:lnTo>
                          <a:pt x="31" y="0"/>
                        </a:lnTo>
                        <a:lnTo>
                          <a:pt x="41" y="6"/>
                        </a:lnTo>
                        <a:lnTo>
                          <a:pt x="45" y="31"/>
                        </a:lnTo>
                        <a:lnTo>
                          <a:pt x="34" y="29"/>
                        </a:lnTo>
                        <a:lnTo>
                          <a:pt x="25" y="24"/>
                        </a:lnTo>
                        <a:lnTo>
                          <a:pt x="13" y="29"/>
                        </a:lnTo>
                        <a:lnTo>
                          <a:pt x="2" y="33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81" name="Freeform 42"/>
                  <p:cNvSpPr/>
                  <p:nvPr/>
                </p:nvSpPr>
                <p:spPr bwMode="auto">
                  <a:xfrm>
                    <a:off x="2692" y="1951"/>
                    <a:ext cx="65" cy="26"/>
                  </a:xfrm>
                  <a:custGeom>
                    <a:avLst/>
                    <a:gdLst>
                      <a:gd name="T0" fmla="*/ 1 w 128"/>
                      <a:gd name="T1" fmla="*/ 1 h 52"/>
                      <a:gd name="T2" fmla="*/ 1 w 128"/>
                      <a:gd name="T3" fmla="*/ 1 h 52"/>
                      <a:gd name="T4" fmla="*/ 1 w 128"/>
                      <a:gd name="T5" fmla="*/ 1 h 52"/>
                      <a:gd name="T6" fmla="*/ 0 w 128"/>
                      <a:gd name="T7" fmla="*/ 0 h 52"/>
                      <a:gd name="T8" fmla="*/ 1 w 128"/>
                      <a:gd name="T9" fmla="*/ 1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8"/>
                      <a:gd name="T16" fmla="*/ 0 h 52"/>
                      <a:gd name="T17" fmla="*/ 128 w 128"/>
                      <a:gd name="T18" fmla="*/ 52 h 5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8" h="52">
                        <a:moveTo>
                          <a:pt x="128" y="17"/>
                        </a:moveTo>
                        <a:lnTo>
                          <a:pt x="128" y="52"/>
                        </a:lnTo>
                        <a:lnTo>
                          <a:pt x="14" y="20"/>
                        </a:lnTo>
                        <a:lnTo>
                          <a:pt x="0" y="0"/>
                        </a:lnTo>
                        <a:lnTo>
                          <a:pt x="128" y="17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182" name="Freeform 43"/>
                  <p:cNvSpPr/>
                  <p:nvPr/>
                </p:nvSpPr>
                <p:spPr bwMode="auto">
                  <a:xfrm>
                    <a:off x="3085" y="1950"/>
                    <a:ext cx="38" cy="27"/>
                  </a:xfrm>
                  <a:custGeom>
                    <a:avLst/>
                    <a:gdLst>
                      <a:gd name="T0" fmla="*/ 0 w 74"/>
                      <a:gd name="T1" fmla="*/ 1 h 54"/>
                      <a:gd name="T2" fmla="*/ 0 w 74"/>
                      <a:gd name="T3" fmla="*/ 1 h 54"/>
                      <a:gd name="T4" fmla="*/ 1 w 74"/>
                      <a:gd name="T5" fmla="*/ 1 h 54"/>
                      <a:gd name="T6" fmla="*/ 1 w 74"/>
                      <a:gd name="T7" fmla="*/ 0 h 54"/>
                      <a:gd name="T8" fmla="*/ 0 w 74"/>
                      <a:gd name="T9" fmla="*/ 1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"/>
                      <a:gd name="T16" fmla="*/ 0 h 54"/>
                      <a:gd name="T17" fmla="*/ 74 w 74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" h="54">
                        <a:moveTo>
                          <a:pt x="0" y="29"/>
                        </a:moveTo>
                        <a:lnTo>
                          <a:pt x="0" y="54"/>
                        </a:lnTo>
                        <a:lnTo>
                          <a:pt x="70" y="22"/>
                        </a:lnTo>
                        <a:lnTo>
                          <a:pt x="74" y="0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4172" name="Group 44"/>
                <p:cNvGrpSpPr/>
                <p:nvPr/>
              </p:nvGrpSpPr>
              <p:grpSpPr bwMode="auto">
                <a:xfrm>
                  <a:off x="2803" y="1970"/>
                  <a:ext cx="67" cy="57"/>
                  <a:chOff x="2803" y="1970"/>
                  <a:chExt cx="67" cy="57"/>
                </a:xfrm>
              </p:grpSpPr>
              <p:sp>
                <p:nvSpPr>
                  <p:cNvPr id="134176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2803" y="1970"/>
                    <a:ext cx="67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4177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2826" y="1976"/>
                    <a:ext cx="35" cy="36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4173" name="Group 47"/>
                <p:cNvGrpSpPr/>
                <p:nvPr/>
              </p:nvGrpSpPr>
              <p:grpSpPr bwMode="auto">
                <a:xfrm>
                  <a:off x="2975" y="1975"/>
                  <a:ext cx="67" cy="57"/>
                  <a:chOff x="2975" y="1975"/>
                  <a:chExt cx="67" cy="57"/>
                </a:xfrm>
              </p:grpSpPr>
              <p:sp>
                <p:nvSpPr>
                  <p:cNvPr id="134174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2975" y="1975"/>
                    <a:ext cx="67" cy="57"/>
                  </a:xfrm>
                  <a:prstGeom prst="ellipse">
                    <a:avLst/>
                  </a:prstGeom>
                  <a:solidFill>
                    <a:srgbClr val="C0FFFF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4175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2998" y="1982"/>
                    <a:ext cx="35" cy="35"/>
                  </a:xfrm>
                  <a:prstGeom prst="ellipse">
                    <a:avLst/>
                  </a:prstGeom>
                  <a:solidFill>
                    <a:srgbClr val="618FFD"/>
                  </a:solidFill>
                  <a:ln w="7938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kumimoji="1" lang="zh-CN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6" name="Text Box 2"/>
          <p:cNvSpPr txBox="1">
            <a:spLocks noChangeArrowheads="1"/>
          </p:cNvSpPr>
          <p:nvPr/>
        </p:nvSpPr>
        <p:spPr bwMode="auto">
          <a:xfrm>
            <a:off x="660400" y="431800"/>
            <a:ext cx="7296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一、二维离散型随机变量的函数的分布 </a:t>
            </a:r>
            <a:endParaRPr kumimoji="1" lang="zh-CN" altLang="en-US" sz="3200" b="1">
              <a:solidFill>
                <a:srgbClr val="3333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593725" y="1109663"/>
            <a:ext cx="3028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设离散型随机变量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4068" name="Object 4"/>
          <p:cNvGraphicFramePr>
            <a:graphicFrameLocks noChangeAspect="1"/>
          </p:cNvGraphicFramePr>
          <p:nvPr/>
        </p:nvGraphicFramePr>
        <p:xfrm>
          <a:off x="3635375" y="1181100"/>
          <a:ext cx="1065213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" name="" r:id="rId1" imgW="533400" imgH="203200" progId="Equation.3">
                  <p:embed/>
                </p:oleObj>
              </mc:Choice>
              <mc:Fallback>
                <p:oleObj name="" r:id="rId1" imgW="5334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181100"/>
                        <a:ext cx="1065213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4643438" y="1093788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的分布律为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4070" name="Object 6"/>
          <p:cNvGraphicFramePr>
            <a:graphicFrameLocks noChangeAspect="1"/>
          </p:cNvGraphicFramePr>
          <p:nvPr/>
        </p:nvGraphicFramePr>
        <p:xfrm>
          <a:off x="1943100" y="1900238"/>
          <a:ext cx="56530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" name="Equation" r:id="rId3" imgW="3086100" imgH="266700" progId="Equation.DSMT4">
                  <p:embed/>
                </p:oleObj>
              </mc:Choice>
              <mc:Fallback>
                <p:oleObj name="Equation" r:id="rId3" imgW="3086100" imgH="266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900238"/>
                        <a:ext cx="56530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1" name="Text Box 7"/>
          <p:cNvSpPr txBox="1">
            <a:spLocks noChangeArrowheads="1"/>
          </p:cNvSpPr>
          <p:nvPr/>
        </p:nvSpPr>
        <p:spPr bwMode="auto">
          <a:xfrm>
            <a:off x="609600" y="2671763"/>
            <a:ext cx="54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4072" name="Object 8"/>
          <p:cNvGraphicFramePr>
            <a:graphicFrameLocks noChangeAspect="1"/>
          </p:cNvGraphicFramePr>
          <p:nvPr/>
        </p:nvGraphicFramePr>
        <p:xfrm>
          <a:off x="1147763" y="2717800"/>
          <a:ext cx="190023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0" name="Equation" r:id="rId5" imgW="901700" imgH="203200" progId="Equation.DSMT4">
                  <p:embed/>
                </p:oleObj>
              </mc:Choice>
              <mc:Fallback>
                <p:oleObj name="Equation" r:id="rId5" imgW="901700" imgH="203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2717800"/>
                        <a:ext cx="1900237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2952750" y="2679700"/>
            <a:ext cx="3028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为二元函数，因为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4074" name="Object 10"/>
          <p:cNvGraphicFramePr>
            <a:graphicFrameLocks noChangeAspect="1"/>
          </p:cNvGraphicFramePr>
          <p:nvPr/>
        </p:nvGraphicFramePr>
        <p:xfrm>
          <a:off x="6011863" y="2732088"/>
          <a:ext cx="106521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1" name="" r:id="rId7" imgW="533400" imgH="203200" progId="Equation.3">
                  <p:embed/>
                </p:oleObj>
              </mc:Choice>
              <mc:Fallback>
                <p:oleObj name="" r:id="rId7" imgW="5334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2732088"/>
                        <a:ext cx="1065212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5" name="Text Box 11"/>
          <p:cNvSpPr txBox="1">
            <a:spLocks noChangeArrowheads="1"/>
          </p:cNvSpPr>
          <p:nvPr/>
        </p:nvSpPr>
        <p:spPr bwMode="auto">
          <a:xfrm>
            <a:off x="6988175" y="2671763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是离散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44076" name="Text Box 12"/>
          <p:cNvSpPr txBox="1">
            <a:spLocks noChangeArrowheads="1"/>
          </p:cNvSpPr>
          <p:nvPr/>
        </p:nvSpPr>
        <p:spPr bwMode="auto">
          <a:xfrm>
            <a:off x="190500" y="3319463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的，故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4077" name="Object 13"/>
          <p:cNvGraphicFramePr>
            <a:graphicFrameLocks noChangeAspect="1"/>
          </p:cNvGraphicFramePr>
          <p:nvPr/>
        </p:nvGraphicFramePr>
        <p:xfrm>
          <a:off x="1500188" y="3381375"/>
          <a:ext cx="20193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2" name="Equation" r:id="rId9" imgW="1143000" imgH="241300" progId="Equation.DSMT4">
                  <p:embed/>
                </p:oleObj>
              </mc:Choice>
              <mc:Fallback>
                <p:oleObj name="Equation" r:id="rId9" imgW="1143000" imgH="241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3381375"/>
                        <a:ext cx="20193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8" name="Text Box 14"/>
          <p:cNvSpPr txBox="1">
            <a:spLocks noChangeArrowheads="1"/>
          </p:cNvSpPr>
          <p:nvPr/>
        </p:nvSpPr>
        <p:spPr bwMode="auto">
          <a:xfrm>
            <a:off x="3492500" y="3325813"/>
            <a:ext cx="4806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也是离散型随机变量，现在求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4080" name="Object 16"/>
          <p:cNvGraphicFramePr>
            <a:graphicFrameLocks noChangeAspect="1"/>
          </p:cNvGraphicFramePr>
          <p:nvPr/>
        </p:nvGraphicFramePr>
        <p:xfrm>
          <a:off x="323850" y="4127500"/>
          <a:ext cx="219233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3" name="Equation" r:id="rId11" imgW="1143000" imgH="241300" progId="Equation.DSMT4">
                  <p:embed/>
                </p:oleObj>
              </mc:Choice>
              <mc:Fallback>
                <p:oleObj name="Equation" r:id="rId11" imgW="1143000" imgH="2413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127500"/>
                        <a:ext cx="2192338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81" name="Text Box 17"/>
          <p:cNvSpPr txBox="1">
            <a:spLocks noChangeArrowheads="1"/>
          </p:cNvSpPr>
          <p:nvPr/>
        </p:nvSpPr>
        <p:spPr bwMode="auto">
          <a:xfrm>
            <a:off x="2462213" y="4081463"/>
            <a:ext cx="1695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4082" name="Object 18"/>
          <p:cNvGraphicFramePr>
            <a:graphicFrameLocks noChangeAspect="1"/>
          </p:cNvGraphicFramePr>
          <p:nvPr/>
        </p:nvGraphicFramePr>
        <p:xfrm>
          <a:off x="1101725" y="4779963"/>
          <a:ext cx="23177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4" name="Equation" r:id="rId13" imgW="1219200" imgH="279400" progId="Equation.DSMT4">
                  <p:embed/>
                </p:oleObj>
              </mc:Choice>
              <mc:Fallback>
                <p:oleObj name="Equation" r:id="rId13" imgW="1219200" imgH="2794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4779963"/>
                        <a:ext cx="231775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83" name="Object 19"/>
          <p:cNvGraphicFramePr>
            <a:graphicFrameLocks noChangeAspect="1"/>
          </p:cNvGraphicFramePr>
          <p:nvPr/>
        </p:nvGraphicFramePr>
        <p:xfrm>
          <a:off x="6300788" y="4737100"/>
          <a:ext cx="2281237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5" name="Equation" r:id="rId15" imgW="1117600" imgH="279400" progId="Equation.DSMT4">
                  <p:embed/>
                </p:oleObj>
              </mc:Choice>
              <mc:Fallback>
                <p:oleObj name="Equation" r:id="rId15" imgW="1117600" imgH="2794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737100"/>
                        <a:ext cx="2281237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84" name="Object 20"/>
          <p:cNvGraphicFramePr>
            <a:graphicFrameLocks noChangeAspect="1"/>
          </p:cNvGraphicFramePr>
          <p:nvPr/>
        </p:nvGraphicFramePr>
        <p:xfrm>
          <a:off x="1139825" y="5521325"/>
          <a:ext cx="3505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6" name="Equation" r:id="rId17" imgW="1879600" imgH="254000" progId="Equation.DSMT4">
                  <p:embed/>
                </p:oleObj>
              </mc:Choice>
              <mc:Fallback>
                <p:oleObj name="Equation" r:id="rId17" imgW="1879600" imgH="254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825" y="5521325"/>
                        <a:ext cx="35052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85" name="Object 21"/>
          <p:cNvGraphicFramePr>
            <a:graphicFrameLocks noChangeAspect="1"/>
          </p:cNvGraphicFramePr>
          <p:nvPr/>
        </p:nvGraphicFramePr>
        <p:xfrm>
          <a:off x="5029200" y="5568950"/>
          <a:ext cx="17748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" name="Equation" r:id="rId19" imgW="927100" imgH="215900" progId="Equation.DSMT4">
                  <p:embed/>
                </p:oleObj>
              </mc:Choice>
              <mc:Fallback>
                <p:oleObj name="Equation" r:id="rId19" imgW="927100" imgH="2159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568950"/>
                        <a:ext cx="17748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86" name="Text Box 22"/>
          <p:cNvSpPr txBox="1">
            <a:spLocks noChangeArrowheads="1"/>
          </p:cNvSpPr>
          <p:nvPr/>
        </p:nvSpPr>
        <p:spPr bwMode="auto">
          <a:xfrm>
            <a:off x="608013" y="4699000"/>
            <a:ext cx="5413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44087" name="Text Box 23"/>
          <p:cNvSpPr txBox="1">
            <a:spLocks noChangeArrowheads="1"/>
          </p:cNvSpPr>
          <p:nvPr/>
        </p:nvSpPr>
        <p:spPr bwMode="auto">
          <a:xfrm>
            <a:off x="3390900" y="4767263"/>
            <a:ext cx="29797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相应的值为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44088" name="Text Box 24"/>
          <p:cNvSpPr txBox="1">
            <a:spLocks noChangeArrowheads="1"/>
          </p:cNvSpPr>
          <p:nvPr/>
        </p:nvSpPr>
        <p:spPr bwMode="auto">
          <a:xfrm>
            <a:off x="223838" y="548481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且有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4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4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4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4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4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7" grpId="0"/>
      <p:bldP spid="344069" grpId="0"/>
      <p:bldP spid="344071" grpId="0"/>
      <p:bldP spid="344073" grpId="0"/>
      <p:bldP spid="344075" grpId="0"/>
      <p:bldP spid="344076" grpId="0"/>
      <p:bldP spid="344078" grpId="0"/>
      <p:bldP spid="344081" grpId="0"/>
      <p:bldP spid="344086" grpId="0"/>
      <p:bldP spid="344087" grpId="0"/>
      <p:bldP spid="34408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8" name="Text Box 3"/>
          <p:cNvSpPr txBox="1">
            <a:spLocks noChangeArrowheads="1"/>
          </p:cNvSpPr>
          <p:nvPr/>
        </p:nvSpPr>
        <p:spPr bwMode="auto">
          <a:xfrm>
            <a:off x="304800" y="333375"/>
            <a:ext cx="5962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假设随机变量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的分布律为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3509" name="Text Box 28"/>
          <p:cNvSpPr txBox="1">
            <a:spLocks noChangeArrowheads="1"/>
          </p:cNvSpPr>
          <p:nvPr/>
        </p:nvSpPr>
        <p:spPr bwMode="auto">
          <a:xfrm>
            <a:off x="350838" y="3049588"/>
            <a:ext cx="1255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分别求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3510" name="Text Box 30"/>
          <p:cNvSpPr txBox="1">
            <a:spLocks noChangeArrowheads="1"/>
          </p:cNvSpPr>
          <p:nvPr/>
        </p:nvSpPr>
        <p:spPr bwMode="auto">
          <a:xfrm>
            <a:off x="6877050" y="307181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的分布律，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3511" name="Text Box 31"/>
          <p:cNvSpPr txBox="1">
            <a:spLocks noChangeArrowheads="1"/>
          </p:cNvSpPr>
          <p:nvPr/>
        </p:nvSpPr>
        <p:spPr bwMode="auto">
          <a:xfrm>
            <a:off x="323850" y="3811588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并判断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3512" name="Text Box 33"/>
          <p:cNvSpPr txBox="1">
            <a:spLocks noChangeArrowheads="1"/>
          </p:cNvSpPr>
          <p:nvPr/>
        </p:nvSpPr>
        <p:spPr bwMode="auto">
          <a:xfrm>
            <a:off x="2754313" y="3829050"/>
            <a:ext cx="1962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是否独立？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45122" name="Text Box 34"/>
          <p:cNvSpPr txBox="1">
            <a:spLocks noChangeArrowheads="1"/>
          </p:cNvSpPr>
          <p:nvPr/>
        </p:nvSpPr>
        <p:spPr bwMode="auto">
          <a:xfrm>
            <a:off x="298450" y="4494213"/>
            <a:ext cx="54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5123" name="Object 35"/>
          <p:cNvGraphicFramePr>
            <a:graphicFrameLocks noChangeAspect="1"/>
          </p:cNvGraphicFramePr>
          <p:nvPr/>
        </p:nvGraphicFramePr>
        <p:xfrm>
          <a:off x="1042988" y="4508500"/>
          <a:ext cx="26812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6" name="Equation" r:id="rId1" imgW="1447800" imgH="292100" progId="Equation.DSMT4">
                  <p:embed/>
                </p:oleObj>
              </mc:Choice>
              <mc:Fallback>
                <p:oleObj name="Equation" r:id="rId1" imgW="1447800" imgH="2921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508500"/>
                        <a:ext cx="26812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124" name="Text Box 36"/>
          <p:cNvSpPr txBox="1">
            <a:spLocks noChangeArrowheads="1"/>
          </p:cNvSpPr>
          <p:nvPr/>
        </p:nvSpPr>
        <p:spPr bwMode="auto">
          <a:xfrm>
            <a:off x="3851275" y="4506913"/>
            <a:ext cx="541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且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5125" name="Object 37"/>
          <p:cNvGraphicFramePr>
            <a:graphicFrameLocks noChangeAspect="1"/>
          </p:cNvGraphicFramePr>
          <p:nvPr/>
        </p:nvGraphicFramePr>
        <p:xfrm>
          <a:off x="1116013" y="5227638"/>
          <a:ext cx="419258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7" name="Equation" r:id="rId3" imgW="2336800" imgH="254000" progId="Equation.DSMT4">
                  <p:embed/>
                </p:oleObj>
              </mc:Choice>
              <mc:Fallback>
                <p:oleObj name="Equation" r:id="rId3" imgW="2336800" imgH="2540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227638"/>
                        <a:ext cx="4192587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126" name="Object 38"/>
          <p:cNvGraphicFramePr>
            <a:graphicFrameLocks noChangeAspect="1"/>
          </p:cNvGraphicFramePr>
          <p:nvPr/>
        </p:nvGraphicFramePr>
        <p:xfrm>
          <a:off x="2755900" y="5876925"/>
          <a:ext cx="42640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8" name="Equation" r:id="rId5" imgW="2362200" imgH="241300" progId="Equation.DSMT4">
                  <p:embed/>
                </p:oleObj>
              </mc:Choice>
              <mc:Fallback>
                <p:oleObj name="Equation" r:id="rId5" imgW="2362200" imgH="2413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900" y="5876925"/>
                        <a:ext cx="42640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38"/>
          <p:cNvGraphicFramePr>
            <a:graphicFrameLocks noChangeAspect="1"/>
          </p:cNvGraphicFramePr>
          <p:nvPr/>
        </p:nvGraphicFramePr>
        <p:xfrm>
          <a:off x="1643063" y="3852863"/>
          <a:ext cx="1160462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9" name="Equation" r:id="rId7" imgW="673100" imgH="266700" progId="Equation.DSMT4">
                  <p:embed/>
                </p:oleObj>
              </mc:Choice>
              <mc:Fallback>
                <p:oleObj name="Equation" r:id="rId7" imgW="673100" imgH="2667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3852863"/>
                        <a:ext cx="1160462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39"/>
          <p:cNvGraphicFramePr>
            <a:graphicFrameLocks noChangeAspect="1"/>
          </p:cNvGraphicFramePr>
          <p:nvPr/>
        </p:nvGraphicFramePr>
        <p:xfrm>
          <a:off x="1685925" y="3105150"/>
          <a:ext cx="510063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0" name="Equation" r:id="rId9" imgW="3149600" imgH="266700" progId="Equation.DSMT4">
                  <p:embed/>
                </p:oleObj>
              </mc:Choice>
              <mc:Fallback>
                <p:oleObj name="Equation" r:id="rId9" imgW="3149600" imgH="2667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3105150"/>
                        <a:ext cx="5100638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15" name="Group 3"/>
          <p:cNvGrpSpPr/>
          <p:nvPr/>
        </p:nvGrpSpPr>
        <p:grpSpPr bwMode="auto">
          <a:xfrm>
            <a:off x="1235075" y="1052513"/>
            <a:ext cx="6172200" cy="1681162"/>
            <a:chOff x="0" y="0"/>
            <a:chExt cx="3888" cy="1059"/>
          </a:xfrm>
        </p:grpSpPr>
        <p:sp>
          <p:nvSpPr>
            <p:cNvPr id="63516" name="Line 4"/>
            <p:cNvSpPr>
              <a:spLocks noChangeShapeType="1"/>
            </p:cNvSpPr>
            <p:nvPr/>
          </p:nvSpPr>
          <p:spPr bwMode="auto">
            <a:xfrm>
              <a:off x="0" y="0"/>
              <a:ext cx="3888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7" name="Line 5"/>
            <p:cNvSpPr>
              <a:spLocks noChangeShapeType="1"/>
            </p:cNvSpPr>
            <p:nvPr/>
          </p:nvSpPr>
          <p:spPr bwMode="auto">
            <a:xfrm>
              <a:off x="0" y="480"/>
              <a:ext cx="3888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8" name="Line 6"/>
            <p:cNvSpPr>
              <a:spLocks noChangeShapeType="1"/>
            </p:cNvSpPr>
            <p:nvPr/>
          </p:nvSpPr>
          <p:spPr bwMode="auto">
            <a:xfrm>
              <a:off x="0" y="768"/>
              <a:ext cx="3888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9" name="Line 7"/>
            <p:cNvSpPr>
              <a:spLocks noChangeShapeType="1"/>
            </p:cNvSpPr>
            <p:nvPr/>
          </p:nvSpPr>
          <p:spPr bwMode="auto">
            <a:xfrm>
              <a:off x="0" y="1056"/>
              <a:ext cx="3888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0" name="Line 8"/>
            <p:cNvSpPr>
              <a:spLocks noChangeShapeType="1"/>
            </p:cNvSpPr>
            <p:nvPr/>
          </p:nvSpPr>
          <p:spPr bwMode="auto">
            <a:xfrm>
              <a:off x="0" y="0"/>
              <a:ext cx="0" cy="105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1" name="Line 9"/>
            <p:cNvSpPr>
              <a:spLocks noChangeShapeType="1"/>
            </p:cNvSpPr>
            <p:nvPr/>
          </p:nvSpPr>
          <p:spPr bwMode="auto">
            <a:xfrm>
              <a:off x="960" y="0"/>
              <a:ext cx="0" cy="105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2" name="Line 10"/>
            <p:cNvSpPr>
              <a:spLocks noChangeShapeType="1"/>
            </p:cNvSpPr>
            <p:nvPr/>
          </p:nvSpPr>
          <p:spPr bwMode="auto">
            <a:xfrm>
              <a:off x="1920" y="0"/>
              <a:ext cx="0" cy="105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3" name="Line 11"/>
            <p:cNvSpPr>
              <a:spLocks noChangeShapeType="1"/>
            </p:cNvSpPr>
            <p:nvPr/>
          </p:nvSpPr>
          <p:spPr bwMode="auto">
            <a:xfrm>
              <a:off x="2880" y="0"/>
              <a:ext cx="0" cy="105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4" name="Line 12"/>
            <p:cNvSpPr>
              <a:spLocks noChangeShapeType="1"/>
            </p:cNvSpPr>
            <p:nvPr/>
          </p:nvSpPr>
          <p:spPr bwMode="auto">
            <a:xfrm>
              <a:off x="3888" y="0"/>
              <a:ext cx="0" cy="105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5" name="Line 13"/>
            <p:cNvSpPr>
              <a:spLocks noChangeShapeType="1"/>
            </p:cNvSpPr>
            <p:nvPr/>
          </p:nvSpPr>
          <p:spPr bwMode="auto">
            <a:xfrm>
              <a:off x="0" y="0"/>
              <a:ext cx="960" cy="48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3495" name="Object 14"/>
            <p:cNvGraphicFramePr>
              <a:graphicFrameLocks noChangeAspect="1"/>
            </p:cNvGraphicFramePr>
            <p:nvPr/>
          </p:nvGraphicFramePr>
          <p:xfrm>
            <a:off x="1296" y="48"/>
            <a:ext cx="33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31" name="" r:id="rId11" imgW="203200" imgH="165100" progId="Equation.3">
                    <p:embed/>
                  </p:oleObj>
                </mc:Choice>
                <mc:Fallback>
                  <p:oleObj name="" r:id="rId11" imgW="203200" imgH="1651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48"/>
                          <a:ext cx="332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496" name="Object 15"/>
            <p:cNvGraphicFramePr>
              <a:graphicFrameLocks noChangeAspect="1"/>
            </p:cNvGraphicFramePr>
            <p:nvPr/>
          </p:nvGraphicFramePr>
          <p:xfrm>
            <a:off x="2304" y="96"/>
            <a:ext cx="20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32" name="" r:id="rId13" imgW="127000" imgH="177800" progId="Equation.3">
                    <p:embed/>
                  </p:oleObj>
                </mc:Choice>
                <mc:Fallback>
                  <p:oleObj name="" r:id="rId13" imgW="127000" imgH="177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96"/>
                          <a:ext cx="207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497" name="Object 16"/>
            <p:cNvGraphicFramePr>
              <a:graphicFrameLocks noChangeAspect="1"/>
            </p:cNvGraphicFramePr>
            <p:nvPr/>
          </p:nvGraphicFramePr>
          <p:xfrm>
            <a:off x="3312" y="66"/>
            <a:ext cx="14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33" name="" r:id="rId15" imgW="88900" imgH="165100" progId="Equation.3">
                    <p:embed/>
                  </p:oleObj>
                </mc:Choice>
                <mc:Fallback>
                  <p:oleObj name="" r:id="rId15" imgW="88900" imgH="1651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66"/>
                          <a:ext cx="14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498" name="Object 17"/>
            <p:cNvGraphicFramePr>
              <a:graphicFrameLocks noChangeAspect="1"/>
            </p:cNvGraphicFramePr>
            <p:nvPr/>
          </p:nvGraphicFramePr>
          <p:xfrm>
            <a:off x="1161" y="480"/>
            <a:ext cx="51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34" name="" r:id="rId17" imgW="317500" imgH="177800" progId="Equation.3">
                    <p:embed/>
                  </p:oleObj>
                </mc:Choice>
                <mc:Fallback>
                  <p:oleObj name="" r:id="rId17" imgW="317500" imgH="1778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1" y="480"/>
                          <a:ext cx="51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499" name="Object 18"/>
            <p:cNvGraphicFramePr>
              <a:graphicFrameLocks noChangeAspect="1"/>
            </p:cNvGraphicFramePr>
            <p:nvPr/>
          </p:nvGraphicFramePr>
          <p:xfrm>
            <a:off x="2160" y="480"/>
            <a:ext cx="49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35" name="" r:id="rId19" imgW="304800" imgH="177800" progId="Equation.3">
                    <p:embed/>
                  </p:oleObj>
                </mc:Choice>
                <mc:Fallback>
                  <p:oleObj name="" r:id="rId19" imgW="304800" imgH="1778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480"/>
                          <a:ext cx="498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0" name="Object 19"/>
            <p:cNvGraphicFramePr>
              <a:graphicFrameLocks noChangeAspect="1"/>
            </p:cNvGraphicFramePr>
            <p:nvPr/>
          </p:nvGraphicFramePr>
          <p:xfrm>
            <a:off x="3072" y="477"/>
            <a:ext cx="49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36" name="" r:id="rId21" imgW="304800" imgH="177800" progId="Equation.3">
                    <p:embed/>
                  </p:oleObj>
                </mc:Choice>
                <mc:Fallback>
                  <p:oleObj name="" r:id="rId21" imgW="304800" imgH="1778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477"/>
                          <a:ext cx="498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1" name="Object 20"/>
            <p:cNvGraphicFramePr>
              <a:graphicFrameLocks noChangeAspect="1"/>
            </p:cNvGraphicFramePr>
            <p:nvPr/>
          </p:nvGraphicFramePr>
          <p:xfrm>
            <a:off x="384" y="768"/>
            <a:ext cx="20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37" name="" r:id="rId23" imgW="127000" imgH="165100" progId="Equation.3">
                    <p:embed/>
                  </p:oleObj>
                </mc:Choice>
                <mc:Fallback>
                  <p:oleObj name="" r:id="rId23" imgW="127000" imgH="1651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768"/>
                          <a:ext cx="20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2" name="Object 21"/>
            <p:cNvGraphicFramePr>
              <a:graphicFrameLocks noChangeAspect="1"/>
            </p:cNvGraphicFramePr>
            <p:nvPr/>
          </p:nvGraphicFramePr>
          <p:xfrm>
            <a:off x="1161" y="768"/>
            <a:ext cx="51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38" name="" r:id="rId25" imgW="317500" imgH="177800" progId="Equation.3">
                    <p:embed/>
                  </p:oleObj>
                </mc:Choice>
                <mc:Fallback>
                  <p:oleObj name="" r:id="rId25" imgW="317500" imgH="1778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1" y="768"/>
                          <a:ext cx="51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3" name="Object 22"/>
            <p:cNvGraphicFramePr>
              <a:graphicFrameLocks noChangeAspect="1"/>
            </p:cNvGraphicFramePr>
            <p:nvPr/>
          </p:nvGraphicFramePr>
          <p:xfrm>
            <a:off x="2160" y="768"/>
            <a:ext cx="51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39" name="" r:id="rId27" imgW="317500" imgH="177800" progId="Equation.3">
                    <p:embed/>
                  </p:oleObj>
                </mc:Choice>
                <mc:Fallback>
                  <p:oleObj name="" r:id="rId27" imgW="317500" imgH="1778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768"/>
                          <a:ext cx="51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4" name="Object 23"/>
            <p:cNvGraphicFramePr>
              <a:graphicFrameLocks noChangeAspect="1"/>
            </p:cNvGraphicFramePr>
            <p:nvPr/>
          </p:nvGraphicFramePr>
          <p:xfrm>
            <a:off x="3081" y="765"/>
            <a:ext cx="51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40" name="" r:id="rId29" imgW="317500" imgH="177800" progId="Equation.3">
                    <p:embed/>
                  </p:oleObj>
                </mc:Choice>
                <mc:Fallback>
                  <p:oleObj name="" r:id="rId29" imgW="317500" imgH="1778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1" y="765"/>
                          <a:ext cx="51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5" name="Object 24"/>
            <p:cNvGraphicFramePr>
              <a:graphicFrameLocks noChangeAspect="1"/>
            </p:cNvGraphicFramePr>
            <p:nvPr/>
          </p:nvGraphicFramePr>
          <p:xfrm>
            <a:off x="624" y="48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41" name="" r:id="rId31" imgW="139700" imgH="165100" progId="Equation.3">
                    <p:embed/>
                  </p:oleObj>
                </mc:Choice>
                <mc:Fallback>
                  <p:oleObj name="" r:id="rId31" imgW="139700" imgH="1651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48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6" name="Object 25"/>
            <p:cNvGraphicFramePr>
              <a:graphicFrameLocks noChangeAspect="1"/>
            </p:cNvGraphicFramePr>
            <p:nvPr/>
          </p:nvGraphicFramePr>
          <p:xfrm>
            <a:off x="45" y="192"/>
            <a:ext cx="291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42" name="" r:id="rId33" imgW="177800" imgH="165100" progId="Equation.3">
                    <p:embed/>
                  </p:oleObj>
                </mc:Choice>
                <mc:Fallback>
                  <p:oleObj name="" r:id="rId33" imgW="177800" imgH="1651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" y="192"/>
                          <a:ext cx="291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7" name="Object 26"/>
            <p:cNvGraphicFramePr>
              <a:graphicFrameLocks noChangeAspect="1"/>
            </p:cNvGraphicFramePr>
            <p:nvPr/>
          </p:nvGraphicFramePr>
          <p:xfrm>
            <a:off x="432" y="480"/>
            <a:ext cx="14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43" name="" r:id="rId35" imgW="88900" imgH="165100" progId="Equation.3">
                    <p:embed/>
                  </p:oleObj>
                </mc:Choice>
                <mc:Fallback>
                  <p:oleObj name="" r:id="rId35" imgW="88900" imgH="1651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480"/>
                          <a:ext cx="14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122" grpId="0" autoUpdateAnimBg="0" build="p"/>
      <p:bldP spid="345124" grpId="0" autoUpdateAnimBg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49" name="Text Box 52"/>
          <p:cNvSpPr txBox="1">
            <a:spLocks noChangeArrowheads="1"/>
          </p:cNvSpPr>
          <p:nvPr/>
        </p:nvSpPr>
        <p:spPr bwMode="auto">
          <a:xfrm>
            <a:off x="152400" y="411163"/>
            <a:ext cx="2327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同理可得下表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46165" name="Rectangle 53"/>
          <p:cNvSpPr>
            <a:spLocks noChangeArrowheads="1"/>
          </p:cNvSpPr>
          <p:nvPr/>
        </p:nvSpPr>
        <p:spPr bwMode="auto">
          <a:xfrm>
            <a:off x="228600" y="5516563"/>
            <a:ext cx="640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化简整理，得各函数的分布律为：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" name="Group 2"/>
          <p:cNvGrpSpPr/>
          <p:nvPr/>
        </p:nvGrpSpPr>
        <p:grpSpPr bwMode="auto">
          <a:xfrm>
            <a:off x="533400" y="1196975"/>
            <a:ext cx="7943850" cy="3886200"/>
            <a:chOff x="0" y="0"/>
            <a:chExt cx="5004" cy="2448"/>
          </a:xfrm>
        </p:grpSpPr>
        <p:sp>
          <p:nvSpPr>
            <p:cNvPr id="64552" name="Line 3"/>
            <p:cNvSpPr>
              <a:spLocks noChangeShapeType="1"/>
            </p:cNvSpPr>
            <p:nvPr/>
          </p:nvSpPr>
          <p:spPr bwMode="auto">
            <a:xfrm>
              <a:off x="0" y="0"/>
              <a:ext cx="49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3" name="Line 4"/>
            <p:cNvSpPr>
              <a:spLocks noChangeShapeType="1"/>
            </p:cNvSpPr>
            <p:nvPr/>
          </p:nvSpPr>
          <p:spPr bwMode="auto">
            <a:xfrm>
              <a:off x="0" y="480"/>
              <a:ext cx="49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4" name="Line 5"/>
            <p:cNvSpPr>
              <a:spLocks noChangeShapeType="1"/>
            </p:cNvSpPr>
            <p:nvPr/>
          </p:nvSpPr>
          <p:spPr bwMode="auto">
            <a:xfrm>
              <a:off x="0" y="960"/>
              <a:ext cx="49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5" name="Line 6"/>
            <p:cNvSpPr>
              <a:spLocks noChangeShapeType="1"/>
            </p:cNvSpPr>
            <p:nvPr/>
          </p:nvSpPr>
          <p:spPr bwMode="auto">
            <a:xfrm>
              <a:off x="0" y="1968"/>
              <a:ext cx="49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6" name="Line 7"/>
            <p:cNvSpPr>
              <a:spLocks noChangeShapeType="1"/>
            </p:cNvSpPr>
            <p:nvPr/>
          </p:nvSpPr>
          <p:spPr bwMode="auto">
            <a:xfrm>
              <a:off x="0" y="1488"/>
              <a:ext cx="49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7" name="Line 8"/>
            <p:cNvSpPr>
              <a:spLocks noChangeShapeType="1"/>
            </p:cNvSpPr>
            <p:nvPr/>
          </p:nvSpPr>
          <p:spPr bwMode="auto">
            <a:xfrm>
              <a:off x="0" y="2448"/>
              <a:ext cx="49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8" name="Line 9"/>
            <p:cNvSpPr>
              <a:spLocks noChangeShapeType="1"/>
            </p:cNvSpPr>
            <p:nvPr/>
          </p:nvSpPr>
          <p:spPr bwMode="auto">
            <a:xfrm>
              <a:off x="0" y="0"/>
              <a:ext cx="0" cy="24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9" name="Line 10"/>
            <p:cNvSpPr>
              <a:spLocks noChangeShapeType="1"/>
            </p:cNvSpPr>
            <p:nvPr/>
          </p:nvSpPr>
          <p:spPr bwMode="auto">
            <a:xfrm>
              <a:off x="1920" y="0"/>
              <a:ext cx="0" cy="24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0" name="Line 11"/>
            <p:cNvSpPr>
              <a:spLocks noChangeShapeType="1"/>
            </p:cNvSpPr>
            <p:nvPr/>
          </p:nvSpPr>
          <p:spPr bwMode="auto">
            <a:xfrm>
              <a:off x="2544" y="0"/>
              <a:ext cx="0" cy="24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1" name="Line 12"/>
            <p:cNvSpPr>
              <a:spLocks noChangeShapeType="1"/>
            </p:cNvSpPr>
            <p:nvPr/>
          </p:nvSpPr>
          <p:spPr bwMode="auto">
            <a:xfrm>
              <a:off x="3168" y="0"/>
              <a:ext cx="0" cy="24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2" name="Line 13"/>
            <p:cNvSpPr>
              <a:spLocks noChangeShapeType="1"/>
            </p:cNvSpPr>
            <p:nvPr/>
          </p:nvSpPr>
          <p:spPr bwMode="auto">
            <a:xfrm>
              <a:off x="3792" y="0"/>
              <a:ext cx="0" cy="24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3" name="Line 14"/>
            <p:cNvSpPr>
              <a:spLocks noChangeShapeType="1"/>
            </p:cNvSpPr>
            <p:nvPr/>
          </p:nvSpPr>
          <p:spPr bwMode="auto">
            <a:xfrm>
              <a:off x="1248" y="0"/>
              <a:ext cx="0" cy="24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4" name="Line 15"/>
            <p:cNvSpPr>
              <a:spLocks noChangeShapeType="1"/>
            </p:cNvSpPr>
            <p:nvPr/>
          </p:nvSpPr>
          <p:spPr bwMode="auto">
            <a:xfrm>
              <a:off x="4416" y="0"/>
              <a:ext cx="0" cy="24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5" name="Line 16"/>
            <p:cNvSpPr>
              <a:spLocks noChangeShapeType="1"/>
            </p:cNvSpPr>
            <p:nvPr/>
          </p:nvSpPr>
          <p:spPr bwMode="auto">
            <a:xfrm>
              <a:off x="4992" y="0"/>
              <a:ext cx="0" cy="24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4514" name="Object 17"/>
            <p:cNvGraphicFramePr>
              <a:graphicFrameLocks noChangeAspect="1"/>
            </p:cNvGraphicFramePr>
            <p:nvPr/>
          </p:nvGraphicFramePr>
          <p:xfrm>
            <a:off x="435" y="0"/>
            <a:ext cx="333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66" name="" r:id="rId1" imgW="203200" imgH="241300" progId="Equation.3">
                    <p:embed/>
                  </p:oleObj>
                </mc:Choice>
                <mc:Fallback>
                  <p:oleObj name="" r:id="rId1" imgW="203200" imgH="2413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" y="0"/>
                          <a:ext cx="333" cy="3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15" name="Object 18"/>
            <p:cNvGraphicFramePr>
              <a:graphicFrameLocks noChangeAspect="1"/>
            </p:cNvGraphicFramePr>
            <p:nvPr/>
          </p:nvGraphicFramePr>
          <p:xfrm>
            <a:off x="1344" y="96"/>
            <a:ext cx="51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67" name="" r:id="rId3" imgW="317500" imgH="177800" progId="Equation.3">
                    <p:embed/>
                  </p:oleObj>
                </mc:Choice>
                <mc:Fallback>
                  <p:oleObj name="" r:id="rId3" imgW="317500" imgH="1778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96"/>
                          <a:ext cx="51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16" name="Object 19"/>
            <p:cNvGraphicFramePr>
              <a:graphicFrameLocks noChangeAspect="1"/>
            </p:cNvGraphicFramePr>
            <p:nvPr/>
          </p:nvGraphicFramePr>
          <p:xfrm>
            <a:off x="1968" y="96"/>
            <a:ext cx="49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68" name="" r:id="rId5" imgW="304800" imgH="177800" progId="Equation.3">
                    <p:embed/>
                  </p:oleObj>
                </mc:Choice>
                <mc:Fallback>
                  <p:oleObj name="" r:id="rId5" imgW="304800" imgH="1778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96"/>
                          <a:ext cx="498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17" name="Object 20"/>
            <p:cNvGraphicFramePr>
              <a:graphicFrameLocks noChangeAspect="1"/>
            </p:cNvGraphicFramePr>
            <p:nvPr/>
          </p:nvGraphicFramePr>
          <p:xfrm>
            <a:off x="2592" y="96"/>
            <a:ext cx="49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69" name="" r:id="rId7" imgW="304800" imgH="177800" progId="Equation.3">
                    <p:embed/>
                  </p:oleObj>
                </mc:Choice>
                <mc:Fallback>
                  <p:oleObj name="" r:id="rId7" imgW="304800" imgH="1778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96"/>
                          <a:ext cx="498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18" name="Object 21"/>
            <p:cNvGraphicFramePr>
              <a:graphicFrameLocks noChangeAspect="1"/>
            </p:cNvGraphicFramePr>
            <p:nvPr/>
          </p:nvGraphicFramePr>
          <p:xfrm>
            <a:off x="3264" y="93"/>
            <a:ext cx="51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0" name="" r:id="rId9" imgW="317500" imgH="177800" progId="Equation.3">
                    <p:embed/>
                  </p:oleObj>
                </mc:Choice>
                <mc:Fallback>
                  <p:oleObj name="" r:id="rId9" imgW="317500" imgH="1778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93"/>
                          <a:ext cx="51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19" name="Object 22"/>
            <p:cNvGraphicFramePr>
              <a:graphicFrameLocks noChangeAspect="1"/>
            </p:cNvGraphicFramePr>
            <p:nvPr/>
          </p:nvGraphicFramePr>
          <p:xfrm>
            <a:off x="3888" y="93"/>
            <a:ext cx="51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1" name="" r:id="rId11" imgW="317500" imgH="177800" progId="Equation.3">
                    <p:embed/>
                  </p:oleObj>
                </mc:Choice>
                <mc:Fallback>
                  <p:oleObj name="" r:id="rId11" imgW="317500" imgH="1778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93"/>
                          <a:ext cx="51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0" name="Object 23"/>
            <p:cNvGraphicFramePr>
              <a:graphicFrameLocks noChangeAspect="1"/>
            </p:cNvGraphicFramePr>
            <p:nvPr/>
          </p:nvGraphicFramePr>
          <p:xfrm>
            <a:off x="4464" y="96"/>
            <a:ext cx="51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2" name="" r:id="rId13" imgW="317500" imgH="177800" progId="Equation.3">
                    <p:embed/>
                  </p:oleObj>
                </mc:Choice>
                <mc:Fallback>
                  <p:oleObj name="" r:id="rId13" imgW="317500" imgH="1778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96"/>
                          <a:ext cx="51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1" name="Object 24"/>
            <p:cNvGraphicFramePr>
              <a:graphicFrameLocks noChangeAspect="1"/>
            </p:cNvGraphicFramePr>
            <p:nvPr/>
          </p:nvGraphicFramePr>
          <p:xfrm>
            <a:off x="240" y="579"/>
            <a:ext cx="707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3" name="" r:id="rId15" imgW="431800" imgH="203200" progId="Equation.3">
                    <p:embed/>
                  </p:oleObj>
                </mc:Choice>
                <mc:Fallback>
                  <p:oleObj name="" r:id="rId15" imgW="431800" imgH="2032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579"/>
                          <a:ext cx="707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2" name="Object 25"/>
            <p:cNvGraphicFramePr>
              <a:graphicFrameLocks noChangeAspect="1"/>
            </p:cNvGraphicFramePr>
            <p:nvPr/>
          </p:nvGraphicFramePr>
          <p:xfrm>
            <a:off x="1296" y="576"/>
            <a:ext cx="624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4" name="" r:id="rId17" imgW="381635" imgH="203200" progId="Equation.3">
                    <p:embed/>
                  </p:oleObj>
                </mc:Choice>
                <mc:Fallback>
                  <p:oleObj name="" r:id="rId17" imgW="381635" imgH="2032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576"/>
                          <a:ext cx="624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3" name="Object 26"/>
            <p:cNvGraphicFramePr>
              <a:graphicFrameLocks noChangeAspect="1"/>
            </p:cNvGraphicFramePr>
            <p:nvPr/>
          </p:nvGraphicFramePr>
          <p:xfrm>
            <a:off x="1968" y="579"/>
            <a:ext cx="540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5" name="" r:id="rId19" imgW="330200" imgH="203200" progId="Equation.3">
                    <p:embed/>
                  </p:oleObj>
                </mc:Choice>
                <mc:Fallback>
                  <p:oleObj name="" r:id="rId19" imgW="330200" imgH="2032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579"/>
                          <a:ext cx="540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4" name="Object 27"/>
            <p:cNvGraphicFramePr>
              <a:graphicFrameLocks noChangeAspect="1"/>
            </p:cNvGraphicFramePr>
            <p:nvPr/>
          </p:nvGraphicFramePr>
          <p:xfrm>
            <a:off x="2621" y="576"/>
            <a:ext cx="499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6" name="" r:id="rId21" imgW="304800" imgH="203200" progId="Equation.3">
                    <p:embed/>
                  </p:oleObj>
                </mc:Choice>
                <mc:Fallback>
                  <p:oleObj name="" r:id="rId21" imgW="304800" imgH="2032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1" y="576"/>
                          <a:ext cx="499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5" name="Object 28"/>
            <p:cNvGraphicFramePr>
              <a:graphicFrameLocks noChangeAspect="1"/>
            </p:cNvGraphicFramePr>
            <p:nvPr/>
          </p:nvGraphicFramePr>
          <p:xfrm>
            <a:off x="3168" y="579"/>
            <a:ext cx="686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7" name="" r:id="rId23" imgW="419100" imgH="203200" progId="Equation.3">
                    <p:embed/>
                  </p:oleObj>
                </mc:Choice>
                <mc:Fallback>
                  <p:oleObj name="" r:id="rId23" imgW="419100" imgH="2032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579"/>
                          <a:ext cx="686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6" name="Object 29"/>
            <p:cNvGraphicFramePr>
              <a:graphicFrameLocks noChangeAspect="1"/>
            </p:cNvGraphicFramePr>
            <p:nvPr/>
          </p:nvGraphicFramePr>
          <p:xfrm>
            <a:off x="3834" y="580"/>
            <a:ext cx="58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8" name="" r:id="rId25" imgW="355600" imgH="203200" progId="Equation.3">
                    <p:embed/>
                  </p:oleObj>
                </mc:Choice>
                <mc:Fallback>
                  <p:oleObj name="" r:id="rId25" imgW="355600" imgH="2032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4" y="580"/>
                          <a:ext cx="58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7" name="Object 30"/>
            <p:cNvGraphicFramePr>
              <a:graphicFrameLocks noChangeAspect="1"/>
            </p:cNvGraphicFramePr>
            <p:nvPr/>
          </p:nvGraphicFramePr>
          <p:xfrm>
            <a:off x="4464" y="579"/>
            <a:ext cx="540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9" name="" r:id="rId27" imgW="330200" imgH="203200" progId="Equation.3">
                    <p:embed/>
                  </p:oleObj>
                </mc:Choice>
                <mc:Fallback>
                  <p:oleObj name="" r:id="rId27" imgW="330200" imgH="2032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579"/>
                          <a:ext cx="540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8" name="Object 31"/>
            <p:cNvGraphicFramePr>
              <a:graphicFrameLocks noChangeAspect="1"/>
            </p:cNvGraphicFramePr>
            <p:nvPr/>
          </p:nvGraphicFramePr>
          <p:xfrm>
            <a:off x="48" y="1056"/>
            <a:ext cx="1205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80" name="" r:id="rId29" imgW="737235" imgH="215900" progId="Equation.3">
                    <p:embed/>
                  </p:oleObj>
                </mc:Choice>
                <mc:Fallback>
                  <p:oleObj name="" r:id="rId29" imgW="737235" imgH="2159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1056"/>
                          <a:ext cx="1205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9" name="Object 32"/>
            <p:cNvGraphicFramePr>
              <a:graphicFrameLocks noChangeAspect="1"/>
            </p:cNvGraphicFramePr>
            <p:nvPr/>
          </p:nvGraphicFramePr>
          <p:xfrm>
            <a:off x="2159" y="1584"/>
            <a:ext cx="14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81" name="" r:id="rId31" imgW="88900" imgH="165100" progId="Equation.3">
                    <p:embed/>
                  </p:oleObj>
                </mc:Choice>
                <mc:Fallback>
                  <p:oleObj name="" r:id="rId31" imgW="88900" imgH="1651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9" y="1584"/>
                          <a:ext cx="14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0" name="Object 33"/>
            <p:cNvGraphicFramePr>
              <a:graphicFrameLocks noChangeAspect="1"/>
            </p:cNvGraphicFramePr>
            <p:nvPr/>
          </p:nvGraphicFramePr>
          <p:xfrm>
            <a:off x="4640" y="2064"/>
            <a:ext cx="20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82" name="" r:id="rId33" imgW="127000" imgH="165100" progId="Equation.3">
                    <p:embed/>
                  </p:oleObj>
                </mc:Choice>
                <mc:Fallback>
                  <p:oleObj name="" r:id="rId33" imgW="127000" imgH="1651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0" y="2064"/>
                          <a:ext cx="20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1" name="Object 34"/>
            <p:cNvGraphicFramePr>
              <a:graphicFrameLocks noChangeAspect="1"/>
            </p:cNvGraphicFramePr>
            <p:nvPr/>
          </p:nvGraphicFramePr>
          <p:xfrm>
            <a:off x="2783" y="2064"/>
            <a:ext cx="14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83" name="" r:id="rId35" imgW="88900" imgH="165100" progId="Equation.3">
                    <p:embed/>
                  </p:oleObj>
                </mc:Choice>
                <mc:Fallback>
                  <p:oleObj name="" r:id="rId35" imgW="88900" imgH="1651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3" y="2064"/>
                          <a:ext cx="14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2" name="Object 35"/>
            <p:cNvGraphicFramePr>
              <a:graphicFrameLocks noChangeAspect="1"/>
            </p:cNvGraphicFramePr>
            <p:nvPr/>
          </p:nvGraphicFramePr>
          <p:xfrm>
            <a:off x="48" y="1536"/>
            <a:ext cx="1226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84" name="" r:id="rId36" imgW="749935" imgH="215900" progId="Equation.3">
                    <p:embed/>
                  </p:oleObj>
                </mc:Choice>
                <mc:Fallback>
                  <p:oleObj name="" r:id="rId36" imgW="749935" imgH="21590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1536"/>
                          <a:ext cx="1226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3" name="Object 36"/>
            <p:cNvGraphicFramePr>
              <a:graphicFrameLocks noChangeAspect="1"/>
            </p:cNvGraphicFramePr>
            <p:nvPr/>
          </p:nvGraphicFramePr>
          <p:xfrm>
            <a:off x="3360" y="1584"/>
            <a:ext cx="187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85" name="" r:id="rId38" imgW="114300" imgH="177800" progId="Equation.3">
                    <p:embed/>
                  </p:oleObj>
                </mc:Choice>
                <mc:Fallback>
                  <p:oleObj name="" r:id="rId38" imgW="114300" imgH="17780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584"/>
                          <a:ext cx="187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4" name="Object 37"/>
            <p:cNvGraphicFramePr>
              <a:graphicFrameLocks noChangeAspect="1"/>
            </p:cNvGraphicFramePr>
            <p:nvPr/>
          </p:nvGraphicFramePr>
          <p:xfrm>
            <a:off x="48" y="2016"/>
            <a:ext cx="956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86" name="" r:id="rId40" imgW="584200" imgH="228600" progId="Equation.3">
                    <p:embed/>
                  </p:oleObj>
                </mc:Choice>
                <mc:Fallback>
                  <p:oleObj name="" r:id="rId40" imgW="584200" imgH="2286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2016"/>
                          <a:ext cx="956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5" name="Object 38"/>
            <p:cNvGraphicFramePr>
              <a:graphicFrameLocks noChangeAspect="1"/>
            </p:cNvGraphicFramePr>
            <p:nvPr/>
          </p:nvGraphicFramePr>
          <p:xfrm>
            <a:off x="1396" y="2064"/>
            <a:ext cx="33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87" name="" r:id="rId42" imgW="203200" imgH="165100" progId="Equation.3">
                    <p:embed/>
                  </p:oleObj>
                </mc:Choice>
                <mc:Fallback>
                  <p:oleObj name="" r:id="rId42" imgW="203200" imgH="1651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" y="2064"/>
                          <a:ext cx="332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6" name="Object 39"/>
            <p:cNvGraphicFramePr>
              <a:graphicFrameLocks noChangeAspect="1"/>
            </p:cNvGraphicFramePr>
            <p:nvPr/>
          </p:nvGraphicFramePr>
          <p:xfrm>
            <a:off x="3253" y="2064"/>
            <a:ext cx="39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88" name="" r:id="rId44" imgW="241300" imgH="165100" progId="Equation.3">
                    <p:embed/>
                  </p:oleObj>
                </mc:Choice>
                <mc:Fallback>
                  <p:oleObj name="" r:id="rId44" imgW="241300" imgH="1651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3" y="2064"/>
                          <a:ext cx="39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7" name="Object 40"/>
            <p:cNvGraphicFramePr>
              <a:graphicFrameLocks noChangeAspect="1"/>
            </p:cNvGraphicFramePr>
            <p:nvPr/>
          </p:nvGraphicFramePr>
          <p:xfrm>
            <a:off x="2112" y="2064"/>
            <a:ext cx="20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89" name="" r:id="rId46" imgW="127000" imgH="177800" progId="Equation.3">
                    <p:embed/>
                  </p:oleObj>
                </mc:Choice>
                <mc:Fallback>
                  <p:oleObj name="" r:id="rId46" imgW="127000" imgH="1778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064"/>
                          <a:ext cx="207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8" name="Object 41"/>
            <p:cNvGraphicFramePr>
              <a:graphicFrameLocks noChangeAspect="1"/>
            </p:cNvGraphicFramePr>
            <p:nvPr/>
          </p:nvGraphicFramePr>
          <p:xfrm>
            <a:off x="3892" y="2064"/>
            <a:ext cx="33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0" name="" r:id="rId48" imgW="203200" imgH="165100" progId="Equation.3">
                    <p:embed/>
                  </p:oleObj>
                </mc:Choice>
                <mc:Fallback>
                  <p:oleObj name="" r:id="rId48" imgW="203200" imgH="1651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2" y="2064"/>
                          <a:ext cx="332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9" name="Object 42"/>
            <p:cNvGraphicFramePr>
              <a:graphicFrameLocks noChangeAspect="1"/>
            </p:cNvGraphicFramePr>
            <p:nvPr/>
          </p:nvGraphicFramePr>
          <p:xfrm>
            <a:off x="1472" y="1584"/>
            <a:ext cx="20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1" name="" r:id="rId49" imgW="127000" imgH="165100" progId="Equation.3">
                    <p:embed/>
                  </p:oleObj>
                </mc:Choice>
                <mc:Fallback>
                  <p:oleObj name="" r:id="rId49" imgW="127000" imgH="1651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2" y="1584"/>
                          <a:ext cx="20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0" name="Object 43"/>
            <p:cNvGraphicFramePr>
              <a:graphicFrameLocks noChangeAspect="1"/>
            </p:cNvGraphicFramePr>
            <p:nvPr/>
          </p:nvGraphicFramePr>
          <p:xfrm>
            <a:off x="2736" y="1584"/>
            <a:ext cx="20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2" name="" r:id="rId50" imgW="127000" imgH="177800" progId="Equation.3">
                    <p:embed/>
                  </p:oleObj>
                </mc:Choice>
                <mc:Fallback>
                  <p:oleObj name="" r:id="rId50" imgW="127000" imgH="17780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584"/>
                          <a:ext cx="207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1" name="Object 44"/>
            <p:cNvGraphicFramePr>
              <a:graphicFrameLocks noChangeAspect="1"/>
            </p:cNvGraphicFramePr>
            <p:nvPr/>
          </p:nvGraphicFramePr>
          <p:xfrm>
            <a:off x="4016" y="1536"/>
            <a:ext cx="20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3" name="" r:id="rId51" imgW="127000" imgH="165100" progId="Equation.3">
                    <p:embed/>
                  </p:oleObj>
                </mc:Choice>
                <mc:Fallback>
                  <p:oleObj name="" r:id="rId51" imgW="127000" imgH="16510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6" y="1536"/>
                          <a:ext cx="20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2" name="Object 45"/>
            <p:cNvGraphicFramePr>
              <a:graphicFrameLocks noChangeAspect="1"/>
            </p:cNvGraphicFramePr>
            <p:nvPr/>
          </p:nvGraphicFramePr>
          <p:xfrm>
            <a:off x="4656" y="1584"/>
            <a:ext cx="14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4" name="" r:id="rId52" imgW="88900" imgH="165100" progId="Equation.3">
                    <p:embed/>
                  </p:oleObj>
                </mc:Choice>
                <mc:Fallback>
                  <p:oleObj name="" r:id="rId52" imgW="88900" imgH="16510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584"/>
                          <a:ext cx="14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3" name="Object 46"/>
            <p:cNvGraphicFramePr>
              <a:graphicFrameLocks noChangeAspect="1"/>
            </p:cNvGraphicFramePr>
            <p:nvPr/>
          </p:nvGraphicFramePr>
          <p:xfrm>
            <a:off x="1473" y="1056"/>
            <a:ext cx="20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5" name="" r:id="rId53" imgW="127000" imgH="177800" progId="Equation.3">
                    <p:embed/>
                  </p:oleObj>
                </mc:Choice>
                <mc:Fallback>
                  <p:oleObj name="" r:id="rId53" imgW="127000" imgH="1778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3" y="1056"/>
                          <a:ext cx="207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4" name="Object 47"/>
            <p:cNvGraphicFramePr>
              <a:graphicFrameLocks noChangeAspect="1"/>
            </p:cNvGraphicFramePr>
            <p:nvPr/>
          </p:nvGraphicFramePr>
          <p:xfrm>
            <a:off x="2159" y="1056"/>
            <a:ext cx="14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6" name="" r:id="rId54" imgW="88900" imgH="165100" progId="Equation.3">
                    <p:embed/>
                  </p:oleObj>
                </mc:Choice>
                <mc:Fallback>
                  <p:oleObj name="" r:id="rId54" imgW="88900" imgH="16510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9" y="1056"/>
                          <a:ext cx="14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5" name="Object 48"/>
            <p:cNvGraphicFramePr>
              <a:graphicFrameLocks noChangeAspect="1"/>
            </p:cNvGraphicFramePr>
            <p:nvPr/>
          </p:nvGraphicFramePr>
          <p:xfrm>
            <a:off x="2768" y="1056"/>
            <a:ext cx="20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7" name="" r:id="rId55" imgW="127000" imgH="165100" progId="Equation.3">
                    <p:embed/>
                  </p:oleObj>
                </mc:Choice>
                <mc:Fallback>
                  <p:oleObj name="" r:id="rId55" imgW="127000" imgH="16510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8" y="1056"/>
                          <a:ext cx="20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6" name="Object 49"/>
            <p:cNvGraphicFramePr>
              <a:graphicFrameLocks noChangeAspect="1"/>
            </p:cNvGraphicFramePr>
            <p:nvPr/>
          </p:nvGraphicFramePr>
          <p:xfrm>
            <a:off x="3360" y="1056"/>
            <a:ext cx="14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8" name="" r:id="rId56" imgW="88900" imgH="165100" progId="Equation.3">
                    <p:embed/>
                  </p:oleObj>
                </mc:Choice>
                <mc:Fallback>
                  <p:oleObj name="" r:id="rId56" imgW="88900" imgH="16510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056"/>
                          <a:ext cx="14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7" name="Object 50"/>
            <p:cNvGraphicFramePr>
              <a:graphicFrameLocks noChangeAspect="1"/>
            </p:cNvGraphicFramePr>
            <p:nvPr/>
          </p:nvGraphicFramePr>
          <p:xfrm>
            <a:off x="3984" y="1056"/>
            <a:ext cx="20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9" name="" r:id="rId57" imgW="127000" imgH="165100" progId="Equation.3">
                    <p:embed/>
                  </p:oleObj>
                </mc:Choice>
                <mc:Fallback>
                  <p:oleObj name="" r:id="rId57" imgW="127000" imgH="16510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1056"/>
                          <a:ext cx="20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48" name="Object 51"/>
            <p:cNvGraphicFramePr>
              <a:graphicFrameLocks noChangeAspect="1"/>
            </p:cNvGraphicFramePr>
            <p:nvPr/>
          </p:nvGraphicFramePr>
          <p:xfrm>
            <a:off x="4656" y="1104"/>
            <a:ext cx="187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00" name="" r:id="rId58" imgW="114300" imgH="177800" progId="Equation.3">
                    <p:embed/>
                  </p:oleObj>
                </mc:Choice>
                <mc:Fallback>
                  <p:oleObj name="" r:id="rId58" imgW="114300" imgH="17780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1104"/>
                          <a:ext cx="187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6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65" grpId="0" autoUpdateAnimBg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073150" y="4344988"/>
            <a:ext cx="6883400" cy="1512887"/>
            <a:chOff x="0" y="0"/>
            <a:chExt cx="4608" cy="960"/>
          </a:xfrm>
        </p:grpSpPr>
        <p:sp>
          <p:nvSpPr>
            <p:cNvPr id="65591" name="Line 3"/>
            <p:cNvSpPr>
              <a:spLocks noChangeShapeType="1"/>
            </p:cNvSpPr>
            <p:nvPr/>
          </p:nvSpPr>
          <p:spPr bwMode="auto">
            <a:xfrm>
              <a:off x="0" y="0"/>
              <a:ext cx="4608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92" name="Line 4"/>
            <p:cNvSpPr>
              <a:spLocks noChangeShapeType="1"/>
            </p:cNvSpPr>
            <p:nvPr/>
          </p:nvSpPr>
          <p:spPr bwMode="auto">
            <a:xfrm>
              <a:off x="0" y="480"/>
              <a:ext cx="4608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93" name="Line 5"/>
            <p:cNvSpPr>
              <a:spLocks noChangeShapeType="1"/>
            </p:cNvSpPr>
            <p:nvPr/>
          </p:nvSpPr>
          <p:spPr bwMode="auto">
            <a:xfrm>
              <a:off x="0" y="960"/>
              <a:ext cx="4608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94" name="Line 6"/>
            <p:cNvSpPr>
              <a:spLocks noChangeShapeType="1"/>
            </p:cNvSpPr>
            <p:nvPr/>
          </p:nvSpPr>
          <p:spPr bwMode="auto">
            <a:xfrm>
              <a:off x="0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95" name="Line 7"/>
            <p:cNvSpPr>
              <a:spLocks noChangeShapeType="1"/>
            </p:cNvSpPr>
            <p:nvPr/>
          </p:nvSpPr>
          <p:spPr bwMode="auto">
            <a:xfrm>
              <a:off x="1728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96" name="Line 8"/>
            <p:cNvSpPr>
              <a:spLocks noChangeShapeType="1"/>
            </p:cNvSpPr>
            <p:nvPr/>
          </p:nvSpPr>
          <p:spPr bwMode="auto">
            <a:xfrm>
              <a:off x="3168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97" name="Line 9"/>
            <p:cNvSpPr>
              <a:spLocks noChangeShapeType="1"/>
            </p:cNvSpPr>
            <p:nvPr/>
          </p:nvSpPr>
          <p:spPr bwMode="auto">
            <a:xfrm>
              <a:off x="2448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98" name="Line 10"/>
            <p:cNvSpPr>
              <a:spLocks noChangeShapeType="1"/>
            </p:cNvSpPr>
            <p:nvPr/>
          </p:nvSpPr>
          <p:spPr bwMode="auto">
            <a:xfrm>
              <a:off x="3888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99" name="Line 11"/>
            <p:cNvSpPr>
              <a:spLocks noChangeShapeType="1"/>
            </p:cNvSpPr>
            <p:nvPr/>
          </p:nvSpPr>
          <p:spPr bwMode="auto">
            <a:xfrm>
              <a:off x="4608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600" name="Line 12"/>
            <p:cNvSpPr>
              <a:spLocks noChangeShapeType="1"/>
            </p:cNvSpPr>
            <p:nvPr/>
          </p:nvSpPr>
          <p:spPr bwMode="auto">
            <a:xfrm>
              <a:off x="1008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5558" name="Object 13"/>
            <p:cNvGraphicFramePr>
              <a:graphicFrameLocks noChangeAspect="1"/>
            </p:cNvGraphicFramePr>
            <p:nvPr/>
          </p:nvGraphicFramePr>
          <p:xfrm>
            <a:off x="48" y="48"/>
            <a:ext cx="96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1" name="" r:id="rId1" imgW="584200" imgH="228600" progId="Equation.3">
                    <p:embed/>
                  </p:oleObj>
                </mc:Choice>
                <mc:Fallback>
                  <p:oleObj name="" r:id="rId1" imgW="584200" imgH="2286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48"/>
                          <a:ext cx="960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9" name="Object 14"/>
            <p:cNvGraphicFramePr>
              <a:graphicFrameLocks noChangeAspect="1"/>
            </p:cNvGraphicFramePr>
            <p:nvPr/>
          </p:nvGraphicFramePr>
          <p:xfrm>
            <a:off x="1200" y="113"/>
            <a:ext cx="39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2" name="" r:id="rId3" imgW="241300" imgH="165100" progId="Equation.3">
                    <p:embed/>
                  </p:oleObj>
                </mc:Choice>
                <mc:Fallback>
                  <p:oleObj name="" r:id="rId3" imgW="241300" imgH="1651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13"/>
                          <a:ext cx="39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0" name="Object 15"/>
            <p:cNvGraphicFramePr>
              <a:graphicFrameLocks noChangeAspect="1"/>
            </p:cNvGraphicFramePr>
            <p:nvPr/>
          </p:nvGraphicFramePr>
          <p:xfrm>
            <a:off x="1920" y="96"/>
            <a:ext cx="334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3" name="" r:id="rId5" imgW="203200" imgH="165100" progId="Equation.3">
                    <p:embed/>
                  </p:oleObj>
                </mc:Choice>
                <mc:Fallback>
                  <p:oleObj name="" r:id="rId5" imgW="203200" imgH="1651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96"/>
                          <a:ext cx="334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1" name="Object 16"/>
            <p:cNvGraphicFramePr>
              <a:graphicFrameLocks noChangeAspect="1"/>
            </p:cNvGraphicFramePr>
            <p:nvPr/>
          </p:nvGraphicFramePr>
          <p:xfrm>
            <a:off x="2640" y="96"/>
            <a:ext cx="20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4" name="" r:id="rId7" imgW="127000" imgH="177800" progId="Equation.3">
                    <p:embed/>
                  </p:oleObj>
                </mc:Choice>
                <mc:Fallback>
                  <p:oleObj name="" r:id="rId7" imgW="127000" imgH="1778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96"/>
                          <a:ext cx="20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2" name="Object 17"/>
            <p:cNvGraphicFramePr>
              <a:graphicFrameLocks noChangeAspect="1"/>
            </p:cNvGraphicFramePr>
            <p:nvPr/>
          </p:nvGraphicFramePr>
          <p:xfrm>
            <a:off x="3456" y="96"/>
            <a:ext cx="14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5" name="" r:id="rId9" imgW="88900" imgH="165100" progId="Equation.3">
                    <p:embed/>
                  </p:oleObj>
                </mc:Choice>
                <mc:Fallback>
                  <p:oleObj name="" r:id="rId9" imgW="88900" imgH="1651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96"/>
                          <a:ext cx="14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3" name="Object 18"/>
            <p:cNvGraphicFramePr>
              <a:graphicFrameLocks noChangeAspect="1"/>
            </p:cNvGraphicFramePr>
            <p:nvPr/>
          </p:nvGraphicFramePr>
          <p:xfrm>
            <a:off x="4112" y="96"/>
            <a:ext cx="208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6" name="" r:id="rId11" imgW="127000" imgH="165100" progId="Equation.3">
                    <p:embed/>
                  </p:oleObj>
                </mc:Choice>
                <mc:Fallback>
                  <p:oleObj name="" r:id="rId11" imgW="127000" imgH="1651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2" y="96"/>
                          <a:ext cx="208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4" name="Object 19"/>
            <p:cNvGraphicFramePr>
              <a:graphicFrameLocks noChangeAspect="1"/>
            </p:cNvGraphicFramePr>
            <p:nvPr/>
          </p:nvGraphicFramePr>
          <p:xfrm>
            <a:off x="338" y="528"/>
            <a:ext cx="334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7" name="" r:id="rId13" imgW="203200" imgH="228600" progId="Equation.3">
                    <p:embed/>
                  </p:oleObj>
                </mc:Choice>
                <mc:Fallback>
                  <p:oleObj name="" r:id="rId13" imgW="203200" imgH="2286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" y="528"/>
                          <a:ext cx="334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5" name="Object 20"/>
            <p:cNvGraphicFramePr>
              <a:graphicFrameLocks noChangeAspect="1"/>
            </p:cNvGraphicFramePr>
            <p:nvPr/>
          </p:nvGraphicFramePr>
          <p:xfrm>
            <a:off x="1152" y="576"/>
            <a:ext cx="521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8" name="" r:id="rId15" imgW="317500" imgH="177800" progId="Equation.3">
                    <p:embed/>
                  </p:oleObj>
                </mc:Choice>
                <mc:Fallback>
                  <p:oleObj name="" r:id="rId15" imgW="317500" imgH="1778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576"/>
                          <a:ext cx="521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6" name="Object 21"/>
            <p:cNvGraphicFramePr>
              <a:graphicFrameLocks noChangeAspect="1"/>
            </p:cNvGraphicFramePr>
            <p:nvPr/>
          </p:nvGraphicFramePr>
          <p:xfrm>
            <a:off x="1824" y="576"/>
            <a:ext cx="521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9" name="" r:id="rId17" imgW="317500" imgH="177800" progId="Equation.3">
                    <p:embed/>
                  </p:oleObj>
                </mc:Choice>
                <mc:Fallback>
                  <p:oleObj name="" r:id="rId17" imgW="317500" imgH="1778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576"/>
                          <a:ext cx="521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7" name="Object 22"/>
            <p:cNvGraphicFramePr>
              <a:graphicFrameLocks noChangeAspect="1"/>
            </p:cNvGraphicFramePr>
            <p:nvPr/>
          </p:nvGraphicFramePr>
          <p:xfrm>
            <a:off x="2551" y="576"/>
            <a:ext cx="521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0" name="" r:id="rId19" imgW="317500" imgH="177800" progId="Equation.3">
                    <p:embed/>
                  </p:oleObj>
                </mc:Choice>
                <mc:Fallback>
                  <p:oleObj name="" r:id="rId19" imgW="317500" imgH="1778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1" y="576"/>
                          <a:ext cx="521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8" name="Object 23"/>
            <p:cNvGraphicFramePr>
              <a:graphicFrameLocks noChangeAspect="1"/>
            </p:cNvGraphicFramePr>
            <p:nvPr/>
          </p:nvGraphicFramePr>
          <p:xfrm>
            <a:off x="3264" y="576"/>
            <a:ext cx="521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1" name="" r:id="rId21" imgW="317500" imgH="177800" progId="Equation.3">
                    <p:embed/>
                  </p:oleObj>
                </mc:Choice>
                <mc:Fallback>
                  <p:oleObj name="" r:id="rId21" imgW="317500" imgH="1778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576"/>
                          <a:ext cx="521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9" name="Object 24"/>
            <p:cNvGraphicFramePr>
              <a:graphicFrameLocks noChangeAspect="1"/>
            </p:cNvGraphicFramePr>
            <p:nvPr/>
          </p:nvGraphicFramePr>
          <p:xfrm>
            <a:off x="3964" y="576"/>
            <a:ext cx="500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2" name="" r:id="rId23" imgW="304800" imgH="177800" progId="Equation.3">
                    <p:embed/>
                  </p:oleObj>
                </mc:Choice>
                <mc:Fallback>
                  <p:oleObj name="" r:id="rId23" imgW="304800" imgH="1778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4" y="576"/>
                          <a:ext cx="500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5"/>
          <p:cNvGrpSpPr/>
          <p:nvPr/>
        </p:nvGrpSpPr>
        <p:grpSpPr bwMode="auto">
          <a:xfrm>
            <a:off x="1066800" y="2544763"/>
            <a:ext cx="6858000" cy="1524000"/>
            <a:chOff x="0" y="0"/>
            <a:chExt cx="4320" cy="960"/>
          </a:xfrm>
        </p:grpSpPr>
        <p:sp>
          <p:nvSpPr>
            <p:cNvPr id="65582" name="Line 26"/>
            <p:cNvSpPr>
              <a:spLocks noChangeShapeType="1"/>
            </p:cNvSpPr>
            <p:nvPr/>
          </p:nvSpPr>
          <p:spPr bwMode="auto">
            <a:xfrm>
              <a:off x="1344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3" name="Line 27"/>
            <p:cNvSpPr>
              <a:spLocks noChangeShapeType="1"/>
            </p:cNvSpPr>
            <p:nvPr/>
          </p:nvSpPr>
          <p:spPr bwMode="auto">
            <a:xfrm>
              <a:off x="0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4" name="Line 28"/>
            <p:cNvSpPr>
              <a:spLocks noChangeShapeType="1"/>
            </p:cNvSpPr>
            <p:nvPr/>
          </p:nvSpPr>
          <p:spPr bwMode="auto">
            <a:xfrm>
              <a:off x="2832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5" name="Line 29"/>
            <p:cNvSpPr>
              <a:spLocks noChangeShapeType="1"/>
            </p:cNvSpPr>
            <p:nvPr/>
          </p:nvSpPr>
          <p:spPr bwMode="auto">
            <a:xfrm>
              <a:off x="3552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6" name="Line 30"/>
            <p:cNvSpPr>
              <a:spLocks noChangeShapeType="1"/>
            </p:cNvSpPr>
            <p:nvPr/>
          </p:nvSpPr>
          <p:spPr bwMode="auto">
            <a:xfrm>
              <a:off x="4320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7" name="Line 31"/>
            <p:cNvSpPr>
              <a:spLocks noChangeShapeType="1"/>
            </p:cNvSpPr>
            <p:nvPr/>
          </p:nvSpPr>
          <p:spPr bwMode="auto">
            <a:xfrm>
              <a:off x="2112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5548" name="Object 32"/>
            <p:cNvGraphicFramePr>
              <a:graphicFrameLocks noChangeAspect="1"/>
            </p:cNvGraphicFramePr>
            <p:nvPr/>
          </p:nvGraphicFramePr>
          <p:xfrm>
            <a:off x="48" y="96"/>
            <a:ext cx="1226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3" name="" r:id="rId25" imgW="749935" imgH="215900" progId="Equation.3">
                    <p:embed/>
                  </p:oleObj>
                </mc:Choice>
                <mc:Fallback>
                  <p:oleObj name="" r:id="rId25" imgW="749935" imgH="2159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96"/>
                          <a:ext cx="1226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9" name="Object 33"/>
            <p:cNvGraphicFramePr>
              <a:graphicFrameLocks noChangeAspect="1"/>
            </p:cNvGraphicFramePr>
            <p:nvPr/>
          </p:nvGraphicFramePr>
          <p:xfrm>
            <a:off x="3845" y="96"/>
            <a:ext cx="187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4" name="" r:id="rId27" imgW="114300" imgH="177800" progId="Equation.3">
                    <p:embed/>
                  </p:oleObj>
                </mc:Choice>
                <mc:Fallback>
                  <p:oleObj name="" r:id="rId27" imgW="114300" imgH="1778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5" y="96"/>
                          <a:ext cx="187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0" name="Object 34"/>
            <p:cNvGraphicFramePr>
              <a:graphicFrameLocks noChangeAspect="1"/>
            </p:cNvGraphicFramePr>
            <p:nvPr/>
          </p:nvGraphicFramePr>
          <p:xfrm>
            <a:off x="2208" y="576"/>
            <a:ext cx="51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5" name="" r:id="rId29" imgW="317500" imgH="177800" progId="Equation.3">
                    <p:embed/>
                  </p:oleObj>
                </mc:Choice>
                <mc:Fallback>
                  <p:oleObj name="" r:id="rId29" imgW="317500" imgH="1778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576"/>
                          <a:ext cx="51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88" name="Line 35"/>
            <p:cNvSpPr>
              <a:spLocks noChangeShapeType="1"/>
            </p:cNvSpPr>
            <p:nvPr/>
          </p:nvSpPr>
          <p:spPr bwMode="auto">
            <a:xfrm>
              <a:off x="0" y="0"/>
              <a:ext cx="432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9" name="Line 36"/>
            <p:cNvSpPr>
              <a:spLocks noChangeShapeType="1"/>
            </p:cNvSpPr>
            <p:nvPr/>
          </p:nvSpPr>
          <p:spPr bwMode="auto">
            <a:xfrm>
              <a:off x="0" y="480"/>
              <a:ext cx="432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90" name="Line 37"/>
            <p:cNvSpPr>
              <a:spLocks noChangeShapeType="1"/>
            </p:cNvSpPr>
            <p:nvPr/>
          </p:nvSpPr>
          <p:spPr bwMode="auto">
            <a:xfrm>
              <a:off x="0" y="960"/>
              <a:ext cx="432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5551" name="Object 38"/>
            <p:cNvGraphicFramePr>
              <a:graphicFrameLocks noChangeAspect="1"/>
            </p:cNvGraphicFramePr>
            <p:nvPr/>
          </p:nvGraphicFramePr>
          <p:xfrm>
            <a:off x="3104" y="96"/>
            <a:ext cx="208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6" name="" r:id="rId31" imgW="127000" imgH="165100" progId="Equation.3">
                    <p:embed/>
                  </p:oleObj>
                </mc:Choice>
                <mc:Fallback>
                  <p:oleObj name="" r:id="rId31" imgW="127000" imgH="1651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4" y="96"/>
                          <a:ext cx="208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2" name="Object 39"/>
            <p:cNvGraphicFramePr>
              <a:graphicFrameLocks noChangeAspect="1"/>
            </p:cNvGraphicFramePr>
            <p:nvPr/>
          </p:nvGraphicFramePr>
          <p:xfrm>
            <a:off x="2400" y="65"/>
            <a:ext cx="14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7" name="" r:id="rId32" imgW="88900" imgH="165100" progId="Equation.3">
                    <p:embed/>
                  </p:oleObj>
                </mc:Choice>
                <mc:Fallback>
                  <p:oleObj name="" r:id="rId32" imgW="88900" imgH="1651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65"/>
                          <a:ext cx="14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3" name="Object 40"/>
            <p:cNvGraphicFramePr>
              <a:graphicFrameLocks noChangeAspect="1"/>
            </p:cNvGraphicFramePr>
            <p:nvPr/>
          </p:nvGraphicFramePr>
          <p:xfrm>
            <a:off x="1632" y="92"/>
            <a:ext cx="20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8" name="" r:id="rId33" imgW="127000" imgH="177800" progId="Equation.3">
                    <p:embed/>
                  </p:oleObj>
                </mc:Choice>
                <mc:Fallback>
                  <p:oleObj name="" r:id="rId33" imgW="127000" imgH="1778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92"/>
                          <a:ext cx="20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4" name="Object 41"/>
            <p:cNvGraphicFramePr>
              <a:graphicFrameLocks noChangeAspect="1"/>
            </p:cNvGraphicFramePr>
            <p:nvPr/>
          </p:nvGraphicFramePr>
          <p:xfrm>
            <a:off x="432" y="528"/>
            <a:ext cx="334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9" name="" r:id="rId34" imgW="203200" imgH="228600" progId="Equation.3">
                    <p:embed/>
                  </p:oleObj>
                </mc:Choice>
                <mc:Fallback>
                  <p:oleObj name="" r:id="rId34" imgW="203200" imgH="2286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528"/>
                          <a:ext cx="334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5" name="Object 42"/>
            <p:cNvGraphicFramePr>
              <a:graphicFrameLocks noChangeAspect="1"/>
            </p:cNvGraphicFramePr>
            <p:nvPr/>
          </p:nvGraphicFramePr>
          <p:xfrm>
            <a:off x="1468" y="576"/>
            <a:ext cx="500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0" name="" r:id="rId35" imgW="304800" imgH="177800" progId="Equation.3">
                    <p:embed/>
                  </p:oleObj>
                </mc:Choice>
                <mc:Fallback>
                  <p:oleObj name="" r:id="rId35" imgW="304800" imgH="1778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8" y="576"/>
                          <a:ext cx="500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6" name="Object 43"/>
            <p:cNvGraphicFramePr>
              <a:graphicFrameLocks noChangeAspect="1"/>
            </p:cNvGraphicFramePr>
            <p:nvPr/>
          </p:nvGraphicFramePr>
          <p:xfrm>
            <a:off x="2928" y="573"/>
            <a:ext cx="519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1" name="" r:id="rId36" imgW="317500" imgH="177800" progId="Equation.3">
                    <p:embed/>
                  </p:oleObj>
                </mc:Choice>
                <mc:Fallback>
                  <p:oleObj name="" r:id="rId36" imgW="317500" imgH="17780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573"/>
                          <a:ext cx="519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7" name="Object 44"/>
            <p:cNvGraphicFramePr>
              <a:graphicFrameLocks noChangeAspect="1"/>
            </p:cNvGraphicFramePr>
            <p:nvPr/>
          </p:nvGraphicFramePr>
          <p:xfrm>
            <a:off x="3703" y="576"/>
            <a:ext cx="521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2" name="" r:id="rId38" imgW="317500" imgH="177800" progId="Equation.3">
                    <p:embed/>
                  </p:oleObj>
                </mc:Choice>
                <mc:Fallback>
                  <p:oleObj name="" r:id="rId38" imgW="317500" imgH="17780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3" y="576"/>
                          <a:ext cx="521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5"/>
          <p:cNvGrpSpPr/>
          <p:nvPr/>
        </p:nvGrpSpPr>
        <p:grpSpPr bwMode="auto">
          <a:xfrm>
            <a:off x="928688" y="857250"/>
            <a:ext cx="6858000" cy="1524000"/>
            <a:chOff x="0" y="0"/>
            <a:chExt cx="4320" cy="960"/>
          </a:xfrm>
        </p:grpSpPr>
        <p:sp>
          <p:nvSpPr>
            <p:cNvPr id="65573" name="Line 26"/>
            <p:cNvSpPr>
              <a:spLocks noChangeShapeType="1"/>
            </p:cNvSpPr>
            <p:nvPr/>
          </p:nvSpPr>
          <p:spPr bwMode="auto">
            <a:xfrm>
              <a:off x="1344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4" name="Line 27"/>
            <p:cNvSpPr>
              <a:spLocks noChangeShapeType="1"/>
            </p:cNvSpPr>
            <p:nvPr/>
          </p:nvSpPr>
          <p:spPr bwMode="auto">
            <a:xfrm>
              <a:off x="0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5" name="Line 28"/>
            <p:cNvSpPr>
              <a:spLocks noChangeShapeType="1"/>
            </p:cNvSpPr>
            <p:nvPr/>
          </p:nvSpPr>
          <p:spPr bwMode="auto">
            <a:xfrm>
              <a:off x="2832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6" name="Line 29"/>
            <p:cNvSpPr>
              <a:spLocks noChangeShapeType="1"/>
            </p:cNvSpPr>
            <p:nvPr/>
          </p:nvSpPr>
          <p:spPr bwMode="auto">
            <a:xfrm>
              <a:off x="3552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7" name="Line 30"/>
            <p:cNvSpPr>
              <a:spLocks noChangeShapeType="1"/>
            </p:cNvSpPr>
            <p:nvPr/>
          </p:nvSpPr>
          <p:spPr bwMode="auto">
            <a:xfrm>
              <a:off x="4320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8" name="Line 31"/>
            <p:cNvSpPr>
              <a:spLocks noChangeShapeType="1"/>
            </p:cNvSpPr>
            <p:nvPr/>
          </p:nvSpPr>
          <p:spPr bwMode="auto">
            <a:xfrm>
              <a:off x="2112" y="0"/>
              <a:ext cx="0" cy="9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5538" name="Object 32"/>
            <p:cNvGraphicFramePr>
              <a:graphicFrameLocks noChangeAspect="1"/>
            </p:cNvGraphicFramePr>
            <p:nvPr/>
          </p:nvGraphicFramePr>
          <p:xfrm>
            <a:off x="162" y="106"/>
            <a:ext cx="997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3" name="Equation" r:id="rId39" imgW="609600" imgH="203200" progId="Equation.DSMT4">
                    <p:embed/>
                  </p:oleObj>
                </mc:Choice>
                <mc:Fallback>
                  <p:oleObj name="Equation" r:id="rId39" imgW="609600" imgH="20320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" y="106"/>
                          <a:ext cx="997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39" name="Object 33"/>
            <p:cNvGraphicFramePr>
              <a:graphicFrameLocks noChangeAspect="1"/>
            </p:cNvGraphicFramePr>
            <p:nvPr/>
          </p:nvGraphicFramePr>
          <p:xfrm>
            <a:off x="3845" y="96"/>
            <a:ext cx="187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4" name="" r:id="rId41" imgW="114300" imgH="177800" progId="Equation.3">
                    <p:embed/>
                  </p:oleObj>
                </mc:Choice>
                <mc:Fallback>
                  <p:oleObj name="" r:id="rId41" imgW="114300" imgH="1778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5" y="96"/>
                          <a:ext cx="187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0" name="Object 34"/>
            <p:cNvGraphicFramePr>
              <a:graphicFrameLocks noChangeAspect="1"/>
            </p:cNvGraphicFramePr>
            <p:nvPr/>
          </p:nvGraphicFramePr>
          <p:xfrm>
            <a:off x="2228" y="586"/>
            <a:ext cx="47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5" name="Equation" r:id="rId42" imgW="292100" imgH="165100" progId="Equation.DSMT4">
                    <p:embed/>
                  </p:oleObj>
                </mc:Choice>
                <mc:Fallback>
                  <p:oleObj name="Equation" r:id="rId42" imgW="292100" imgH="1651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8" y="586"/>
                          <a:ext cx="47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79" name="Line 35"/>
            <p:cNvSpPr>
              <a:spLocks noChangeShapeType="1"/>
            </p:cNvSpPr>
            <p:nvPr/>
          </p:nvSpPr>
          <p:spPr bwMode="auto">
            <a:xfrm>
              <a:off x="0" y="0"/>
              <a:ext cx="432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0" name="Line 36"/>
            <p:cNvSpPr>
              <a:spLocks noChangeShapeType="1"/>
            </p:cNvSpPr>
            <p:nvPr/>
          </p:nvSpPr>
          <p:spPr bwMode="auto">
            <a:xfrm>
              <a:off x="0" y="480"/>
              <a:ext cx="432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81" name="Line 37"/>
            <p:cNvSpPr>
              <a:spLocks noChangeShapeType="1"/>
            </p:cNvSpPr>
            <p:nvPr/>
          </p:nvSpPr>
          <p:spPr bwMode="auto">
            <a:xfrm>
              <a:off x="0" y="960"/>
              <a:ext cx="432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5541" name="Object 38"/>
            <p:cNvGraphicFramePr>
              <a:graphicFrameLocks noChangeAspect="1"/>
            </p:cNvGraphicFramePr>
            <p:nvPr/>
          </p:nvGraphicFramePr>
          <p:xfrm>
            <a:off x="3104" y="96"/>
            <a:ext cx="208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6" name="" r:id="rId44" imgW="127000" imgH="165100" progId="Equation.3">
                    <p:embed/>
                  </p:oleObj>
                </mc:Choice>
                <mc:Fallback>
                  <p:oleObj name="" r:id="rId44" imgW="127000" imgH="16510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4" y="96"/>
                          <a:ext cx="208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2" name="Object 39"/>
            <p:cNvGraphicFramePr>
              <a:graphicFrameLocks noChangeAspect="1"/>
            </p:cNvGraphicFramePr>
            <p:nvPr/>
          </p:nvGraphicFramePr>
          <p:xfrm>
            <a:off x="2400" y="65"/>
            <a:ext cx="14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7" name="" r:id="rId45" imgW="88900" imgH="165100" progId="Equation.3">
                    <p:embed/>
                  </p:oleObj>
                </mc:Choice>
                <mc:Fallback>
                  <p:oleObj name="" r:id="rId45" imgW="88900" imgH="1651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65"/>
                          <a:ext cx="14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3" name="Object 40"/>
            <p:cNvGraphicFramePr>
              <a:graphicFrameLocks noChangeAspect="1"/>
            </p:cNvGraphicFramePr>
            <p:nvPr/>
          </p:nvGraphicFramePr>
          <p:xfrm>
            <a:off x="1632" y="92"/>
            <a:ext cx="20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8" name="" r:id="rId46" imgW="127000" imgH="177800" progId="Equation.3">
                    <p:embed/>
                  </p:oleObj>
                </mc:Choice>
                <mc:Fallback>
                  <p:oleObj name="" r:id="rId46" imgW="127000" imgH="1778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92"/>
                          <a:ext cx="20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4" name="Object 41"/>
            <p:cNvGraphicFramePr>
              <a:graphicFrameLocks noChangeAspect="1"/>
            </p:cNvGraphicFramePr>
            <p:nvPr/>
          </p:nvGraphicFramePr>
          <p:xfrm>
            <a:off x="432" y="528"/>
            <a:ext cx="334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9" name="" r:id="rId47" imgW="203200" imgH="228600" progId="Equation.3">
                    <p:embed/>
                  </p:oleObj>
                </mc:Choice>
                <mc:Fallback>
                  <p:oleObj name="" r:id="rId47" imgW="203200" imgH="2286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528"/>
                          <a:ext cx="334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5" name="Object 42"/>
            <p:cNvGraphicFramePr>
              <a:graphicFrameLocks noChangeAspect="1"/>
            </p:cNvGraphicFramePr>
            <p:nvPr/>
          </p:nvGraphicFramePr>
          <p:xfrm>
            <a:off x="1478" y="586"/>
            <a:ext cx="479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30" name="Equation" r:id="rId48" imgW="292100" imgH="165100" progId="Equation.DSMT4">
                    <p:embed/>
                  </p:oleObj>
                </mc:Choice>
                <mc:Fallback>
                  <p:oleObj name="Equation" r:id="rId48" imgW="292100" imgH="1651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8" y="586"/>
                          <a:ext cx="479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6" name="Object 43"/>
            <p:cNvGraphicFramePr>
              <a:graphicFrameLocks noChangeAspect="1"/>
            </p:cNvGraphicFramePr>
            <p:nvPr/>
          </p:nvGraphicFramePr>
          <p:xfrm>
            <a:off x="2949" y="583"/>
            <a:ext cx="477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31" name="Equation" r:id="rId50" imgW="292100" imgH="165100" progId="Equation.DSMT4">
                    <p:embed/>
                  </p:oleObj>
                </mc:Choice>
                <mc:Fallback>
                  <p:oleObj name="Equation" r:id="rId50" imgW="292100" imgH="16510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9" y="583"/>
                          <a:ext cx="477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7" name="Object 44"/>
            <p:cNvGraphicFramePr>
              <a:graphicFrameLocks noChangeAspect="1"/>
            </p:cNvGraphicFramePr>
            <p:nvPr/>
          </p:nvGraphicFramePr>
          <p:xfrm>
            <a:off x="3724" y="586"/>
            <a:ext cx="479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32" name="Equation" r:id="rId52" imgW="292100" imgH="165100" progId="Equation.DSMT4">
                    <p:embed/>
                  </p:oleObj>
                </mc:Choice>
                <mc:Fallback>
                  <p:oleObj name="Equation" r:id="rId52" imgW="292100" imgH="1651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4" y="586"/>
                          <a:ext cx="479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1928813" y="1357313"/>
          <a:ext cx="34798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" name="Equation" r:id="rId1" imgW="1917700" imgH="254000" progId="Equation.DSMT4">
                  <p:embed/>
                </p:oleObj>
              </mc:Choice>
              <mc:Fallback>
                <p:oleObj name="Equation" r:id="rId1" imgW="1917700" imgH="254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3" y="1357313"/>
                        <a:ext cx="34798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5" name="Text Box 3"/>
          <p:cNvSpPr txBox="1">
            <a:spLocks noChangeArrowheads="1"/>
          </p:cNvSpPr>
          <p:nvPr/>
        </p:nvSpPr>
        <p:spPr bwMode="auto">
          <a:xfrm>
            <a:off x="862013" y="1323975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因为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8164" name="Object 4"/>
          <p:cNvGraphicFramePr>
            <a:graphicFrameLocks noChangeAspect="1"/>
          </p:cNvGraphicFramePr>
          <p:nvPr/>
        </p:nvGraphicFramePr>
        <p:xfrm>
          <a:off x="1449388" y="2165350"/>
          <a:ext cx="57118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" name="Equation" r:id="rId3" imgW="3187700" imgH="254000" progId="Equation.DSMT4">
                  <p:embed/>
                </p:oleObj>
              </mc:Choice>
              <mc:Fallback>
                <p:oleObj name="Equation" r:id="rId3" imgW="3187700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2165350"/>
                        <a:ext cx="571182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65" name="Text Box 5"/>
          <p:cNvSpPr txBox="1">
            <a:spLocks noChangeArrowheads="1"/>
          </p:cNvSpPr>
          <p:nvPr/>
        </p:nvSpPr>
        <p:spPr bwMode="auto">
          <a:xfrm>
            <a:off x="903288" y="21240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8166" name="Object 6"/>
          <p:cNvGraphicFramePr>
            <a:graphicFrameLocks noChangeAspect="1"/>
          </p:cNvGraphicFramePr>
          <p:nvPr/>
        </p:nvGraphicFramePr>
        <p:xfrm>
          <a:off x="1449388" y="3062288"/>
          <a:ext cx="1331912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1" name="Equation" r:id="rId5" imgW="698500" imgH="254000" progId="Equation.DSMT4">
                  <p:embed/>
                </p:oleObj>
              </mc:Choice>
              <mc:Fallback>
                <p:oleObj name="Equation" r:id="rId5" imgW="698500" imgH="254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3062288"/>
                        <a:ext cx="1331912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67" name="Text Box 7"/>
          <p:cNvSpPr txBox="1">
            <a:spLocks noChangeArrowheads="1"/>
          </p:cNvSpPr>
          <p:nvPr/>
        </p:nvSpPr>
        <p:spPr bwMode="auto">
          <a:xfrm>
            <a:off x="2746375" y="3046413"/>
            <a:ext cx="2051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不相互独立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48168" name="Text Box 8"/>
          <p:cNvSpPr txBox="1">
            <a:spLocks noChangeArrowheads="1"/>
          </p:cNvSpPr>
          <p:nvPr/>
        </p:nvSpPr>
        <p:spPr bwMode="auto">
          <a:xfrm>
            <a:off x="922338" y="302736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故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8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8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8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5" grpId="0" autoUpdateAnimBg="0" build="p"/>
      <p:bldP spid="348167" grpId="0" autoUpdateAnimBg="0" build="p"/>
      <p:bldP spid="348168" grpId="0" autoUpdateAnimBg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2" name="Text Box 10"/>
          <p:cNvSpPr txBox="1">
            <a:spLocks noChangeArrowheads="1"/>
          </p:cNvSpPr>
          <p:nvPr/>
        </p:nvSpPr>
        <p:spPr bwMode="auto">
          <a:xfrm>
            <a:off x="323850" y="692150"/>
            <a:ext cx="8461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假设随机变量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相互独立，它们分别服从参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67593" name="Text Box 11"/>
          <p:cNvSpPr txBox="1">
            <a:spLocks noChangeArrowheads="1"/>
          </p:cNvSpPr>
          <p:nvPr/>
        </p:nvSpPr>
        <p:spPr bwMode="auto">
          <a:xfrm>
            <a:off x="254000" y="138588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67586" name="Object 12"/>
          <p:cNvGraphicFramePr>
            <a:graphicFrameLocks noChangeAspect="1"/>
          </p:cNvGraphicFramePr>
          <p:nvPr/>
        </p:nvGraphicFramePr>
        <p:xfrm>
          <a:off x="1116013" y="1423988"/>
          <a:ext cx="12414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" name="Equation" r:id="rId1" imgW="647700" imgH="254000" progId="Equation.DSMT4">
                  <p:embed/>
                </p:oleObj>
              </mc:Choice>
              <mc:Fallback>
                <p:oleObj name="Equation" r:id="rId1" imgW="647700" imgH="254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23988"/>
                        <a:ext cx="12414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Text Box 13"/>
          <p:cNvSpPr txBox="1">
            <a:spLocks noChangeArrowheads="1"/>
          </p:cNvSpPr>
          <p:nvPr/>
        </p:nvSpPr>
        <p:spPr bwMode="auto">
          <a:xfrm>
            <a:off x="2286000" y="1411288"/>
            <a:ext cx="2673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的泊松分布。求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67587" name="Object 14"/>
          <p:cNvGraphicFramePr>
            <a:graphicFrameLocks noChangeAspect="1"/>
          </p:cNvGraphicFramePr>
          <p:nvPr/>
        </p:nvGraphicFramePr>
        <p:xfrm>
          <a:off x="4949825" y="1484313"/>
          <a:ext cx="17494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9" name="Equation" r:id="rId3" imgW="965200" imgH="177800" progId="Equation.DSMT4">
                  <p:embed/>
                </p:oleObj>
              </mc:Choice>
              <mc:Fallback>
                <p:oleObj name="Equation" r:id="rId3" imgW="965200" imgH="177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1484313"/>
                        <a:ext cx="17494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5" name="Text Box 15"/>
          <p:cNvSpPr txBox="1">
            <a:spLocks noChangeArrowheads="1"/>
          </p:cNvSpPr>
          <p:nvPr/>
        </p:nvSpPr>
        <p:spPr bwMode="auto">
          <a:xfrm>
            <a:off x="6732588" y="1411288"/>
            <a:ext cx="1695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的分布律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48176" name="Text Box 16"/>
          <p:cNvSpPr txBox="1">
            <a:spLocks noChangeArrowheads="1"/>
          </p:cNvSpPr>
          <p:nvPr/>
        </p:nvSpPr>
        <p:spPr bwMode="auto">
          <a:xfrm>
            <a:off x="346075" y="2203450"/>
            <a:ext cx="2495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由题意可知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8177" name="Object 17"/>
          <p:cNvGraphicFramePr>
            <a:graphicFrameLocks noChangeAspect="1"/>
          </p:cNvGraphicFramePr>
          <p:nvPr/>
        </p:nvGraphicFramePr>
        <p:xfrm>
          <a:off x="2806700" y="2206625"/>
          <a:ext cx="28241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0" name="Equation" r:id="rId5" imgW="1562100" imgH="266700" progId="Equation.DSMT4">
                  <p:embed/>
                </p:oleObj>
              </mc:Choice>
              <mc:Fallback>
                <p:oleObj name="Equation" r:id="rId5" imgW="1562100" imgH="2667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700" y="2206625"/>
                        <a:ext cx="282416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202" name="Object 18"/>
          <p:cNvGraphicFramePr>
            <a:graphicFrameLocks noChangeAspect="1"/>
          </p:cNvGraphicFramePr>
          <p:nvPr/>
        </p:nvGraphicFramePr>
        <p:xfrm>
          <a:off x="979488" y="2844800"/>
          <a:ext cx="6402387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1" name="Equation" r:id="rId7" imgW="3365500" imgH="647700" progId="Equation.DSMT4">
                  <p:embed/>
                </p:oleObj>
              </mc:Choice>
              <mc:Fallback>
                <p:oleObj name="Equation" r:id="rId7" imgW="3365500" imgH="6477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2844800"/>
                        <a:ext cx="6402387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965200" y="4297363"/>
          <a:ext cx="6464300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2" name="Equation" r:id="rId9" imgW="3403600" imgH="635000" progId="Equation.DSMT4">
                  <p:embed/>
                </p:oleObj>
              </mc:Choice>
              <mc:Fallback>
                <p:oleObj name="Equation" r:id="rId9" imgW="3403600" imgH="635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4297363"/>
                        <a:ext cx="6464300" cy="1284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/>
        </p:nvGraphicFramePr>
        <p:xfrm>
          <a:off x="1565275" y="5718175"/>
          <a:ext cx="412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3" name="Equation" r:id="rId11" imgW="2222500" imgH="241300" progId="Equation.DSMT4">
                  <p:embed/>
                </p:oleObj>
              </mc:Choice>
              <mc:Fallback>
                <p:oleObj name="Equation" r:id="rId11" imgW="22225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275" y="5718175"/>
                        <a:ext cx="412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857250" y="56864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故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76" grpId="0" autoUpdateAnimBg="0" build="p"/>
      <p:bldP spid="22" grpId="0" autoUpdateAnimBg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0" name="Object 4"/>
          <p:cNvGraphicFramePr>
            <a:graphicFrameLocks noChangeAspect="1"/>
          </p:cNvGraphicFramePr>
          <p:nvPr/>
        </p:nvGraphicFramePr>
        <p:xfrm>
          <a:off x="857250" y="701675"/>
          <a:ext cx="41243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6" name="Equation" r:id="rId1" imgW="2222500" imgH="241300" progId="Equation.DSMT4">
                  <p:embed/>
                </p:oleObj>
              </mc:Choice>
              <mc:Fallback>
                <p:oleObj name="Equation" r:id="rId1" imgW="22225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701675"/>
                        <a:ext cx="41243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190" name="Object 6"/>
          <p:cNvGraphicFramePr>
            <a:graphicFrameLocks noChangeAspect="1"/>
          </p:cNvGraphicFramePr>
          <p:nvPr/>
        </p:nvGraphicFramePr>
        <p:xfrm>
          <a:off x="928688" y="3133725"/>
          <a:ext cx="4733925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7" name="Equation" r:id="rId3" imgW="2489200" imgH="609600" progId="Equation.DSMT4">
                  <p:embed/>
                </p:oleObj>
              </mc:Choice>
              <mc:Fallback>
                <p:oleObj name="Equation" r:id="rId3" imgW="2489200" imgH="609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133725"/>
                        <a:ext cx="4733925" cy="123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191" name="Object 7"/>
          <p:cNvGraphicFramePr>
            <a:graphicFrameLocks noChangeAspect="1"/>
          </p:cNvGraphicFramePr>
          <p:nvPr/>
        </p:nvGraphicFramePr>
        <p:xfrm>
          <a:off x="874713" y="1490663"/>
          <a:ext cx="67564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8" name="Equation" r:id="rId5" imgW="3670300" imgH="241300" progId="Equation.DSMT4">
                  <p:embed/>
                </p:oleObj>
              </mc:Choice>
              <mc:Fallback>
                <p:oleObj name="Equation" r:id="rId5" imgW="3670300" imgH="241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1490663"/>
                        <a:ext cx="67564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192" name="Object 8"/>
          <p:cNvGraphicFramePr>
            <a:graphicFrameLocks noChangeAspect="1"/>
          </p:cNvGraphicFramePr>
          <p:nvPr/>
        </p:nvGraphicFramePr>
        <p:xfrm>
          <a:off x="900113" y="2003425"/>
          <a:ext cx="4638675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Equation" r:id="rId7" imgW="2438400" imgH="596900" progId="Equation.DSMT4">
                  <p:embed/>
                </p:oleObj>
              </mc:Choice>
              <mc:Fallback>
                <p:oleObj name="Equation" r:id="rId7" imgW="2438400" imgH="5969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003425"/>
                        <a:ext cx="4638675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9193" name="AutoShape 9"/>
          <p:cNvSpPr>
            <a:spLocks noChangeArrowheads="1"/>
          </p:cNvSpPr>
          <p:nvPr/>
        </p:nvSpPr>
        <p:spPr bwMode="auto">
          <a:xfrm>
            <a:off x="6588125" y="2352675"/>
            <a:ext cx="1655763" cy="1082675"/>
          </a:xfrm>
          <a:prstGeom prst="cloudCallout">
            <a:avLst>
              <a:gd name="adj1" fmla="val -117977"/>
              <a:gd name="adj2" fmla="val -1407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独立性</a:t>
            </a:r>
            <a:endParaRPr kumimoji="1" lang="zh-CN" altLang="en-US" sz="24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5242" name="Object 2"/>
          <p:cNvGraphicFramePr>
            <a:graphicFrameLocks noChangeAspect="1"/>
          </p:cNvGraphicFramePr>
          <p:nvPr/>
        </p:nvGraphicFramePr>
        <p:xfrm>
          <a:off x="914400" y="4570413"/>
          <a:ext cx="452755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0" name="Equation" r:id="rId9" imgW="2159000" imgH="558800" progId="Equation.DSMT4">
                  <p:embed/>
                </p:oleObj>
              </mc:Choice>
              <mc:Fallback>
                <p:oleObj name="Equation" r:id="rId9" imgW="2159000" imgH="558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570413"/>
                        <a:ext cx="4527550" cy="114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9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9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3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Text Box 2"/>
          <p:cNvSpPr txBox="1">
            <a:spLocks noChangeArrowheads="1"/>
          </p:cNvSpPr>
          <p:nvPr/>
        </p:nvSpPr>
        <p:spPr bwMode="auto">
          <a:xfrm>
            <a:off x="1871663" y="211138"/>
            <a:ext cx="52212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32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二维分布函数的几何意义</a:t>
            </a:r>
            <a:endParaRPr kumimoji="1" lang="zh-CN" altLang="en-US" sz="3200" b="1">
              <a:solidFill>
                <a:srgbClr val="3333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2077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350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如果将二维随机变量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3878263" y="933450"/>
          <a:ext cx="9144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1" imgW="1168400" imgH="457200" progId="Equation.DSMT4">
                  <p:embed/>
                </p:oleObj>
              </mc:Choice>
              <mc:Fallback>
                <p:oleObj name="Equation" r:id="rId1" imgW="11684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263" y="933450"/>
                        <a:ext cx="9144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" name="Text Box 5"/>
          <p:cNvSpPr txBox="1">
            <a:spLocks noChangeArrowheads="1"/>
          </p:cNvSpPr>
          <p:nvPr/>
        </p:nvSpPr>
        <p:spPr bwMode="auto">
          <a:xfrm>
            <a:off x="4702175" y="836613"/>
            <a:ext cx="419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看成平面上随机点的坐标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79" name="Text Box 6"/>
          <p:cNvSpPr txBox="1">
            <a:spLocks noChangeArrowheads="1"/>
          </p:cNvSpPr>
          <p:nvPr/>
        </p:nvSpPr>
        <p:spPr bwMode="auto">
          <a:xfrm>
            <a:off x="152400" y="1266825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那么分布函数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051" name="Object 7"/>
          <p:cNvGraphicFramePr>
            <a:graphicFrameLocks noChangeAspect="1"/>
          </p:cNvGraphicFramePr>
          <p:nvPr/>
        </p:nvGraphicFramePr>
        <p:xfrm>
          <a:off x="2395538" y="1400175"/>
          <a:ext cx="1023937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3" imgW="1346200" imgH="457200" progId="Equation.DSMT4">
                  <p:embed/>
                </p:oleObj>
              </mc:Choice>
              <mc:Fallback>
                <p:oleObj name="Equation" r:id="rId3" imgW="1346200" imgH="457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1400175"/>
                        <a:ext cx="1023937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0" name="Text Box 8"/>
          <p:cNvSpPr txBox="1">
            <a:spLocks noChangeArrowheads="1"/>
          </p:cNvSpPr>
          <p:nvPr/>
        </p:nvSpPr>
        <p:spPr bwMode="auto">
          <a:xfrm>
            <a:off x="4467225" y="1304925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处的函数值就是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81" name="Text Box 9"/>
          <p:cNvSpPr txBox="1">
            <a:spLocks noChangeArrowheads="1"/>
          </p:cNvSpPr>
          <p:nvPr/>
        </p:nvSpPr>
        <p:spPr bwMode="auto">
          <a:xfrm>
            <a:off x="3343275" y="1309688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在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052" name="Object 10"/>
          <p:cNvGraphicFramePr>
            <a:graphicFrameLocks noChangeAspect="1"/>
          </p:cNvGraphicFramePr>
          <p:nvPr/>
        </p:nvGraphicFramePr>
        <p:xfrm>
          <a:off x="3778250" y="1400175"/>
          <a:ext cx="8255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5" imgW="1054100" imgH="457200" progId="Equation.DSMT4">
                  <p:embed/>
                </p:oleObj>
              </mc:Choice>
              <mc:Fallback>
                <p:oleObj name="Equation" r:id="rId5" imgW="105410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1400175"/>
                        <a:ext cx="8255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2" name="Text Box 11"/>
          <p:cNvSpPr txBox="1">
            <a:spLocks noChangeArrowheads="1"/>
          </p:cNvSpPr>
          <p:nvPr/>
        </p:nvSpPr>
        <p:spPr bwMode="auto">
          <a:xfrm>
            <a:off x="185738" y="1766888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随机点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053" name="Object 12"/>
          <p:cNvGraphicFramePr>
            <a:graphicFrameLocks noChangeAspect="1"/>
          </p:cNvGraphicFramePr>
          <p:nvPr/>
        </p:nvGraphicFramePr>
        <p:xfrm>
          <a:off x="1357313" y="1885950"/>
          <a:ext cx="9144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7" imgW="1168400" imgH="457200" progId="Equation.DSMT4">
                  <p:embed/>
                </p:oleObj>
              </mc:Choice>
              <mc:Fallback>
                <p:oleObj name="Equation" r:id="rId7" imgW="1168400" imgH="457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1885950"/>
                        <a:ext cx="9144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3" name="Text Box 13"/>
          <p:cNvSpPr txBox="1">
            <a:spLocks noChangeArrowheads="1"/>
          </p:cNvSpPr>
          <p:nvPr/>
        </p:nvSpPr>
        <p:spPr bwMode="auto">
          <a:xfrm>
            <a:off x="2181225" y="1781175"/>
            <a:ext cx="1323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落在以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054" name="Object 14"/>
          <p:cNvGraphicFramePr>
            <a:graphicFrameLocks noChangeAspect="1"/>
          </p:cNvGraphicFramePr>
          <p:nvPr/>
        </p:nvGraphicFramePr>
        <p:xfrm>
          <a:off x="3352800" y="1905000"/>
          <a:ext cx="7762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9" imgW="990600" imgH="457200" progId="Equation.DSMT4">
                  <p:embed/>
                </p:oleObj>
              </mc:Choice>
              <mc:Fallback>
                <p:oleObj name="Equation" r:id="rId9" imgW="990600" imgH="457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905000"/>
                        <a:ext cx="7762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4" name="Text Box 15"/>
          <p:cNvSpPr txBox="1">
            <a:spLocks noChangeArrowheads="1"/>
          </p:cNvSpPr>
          <p:nvPr/>
        </p:nvSpPr>
        <p:spPr bwMode="auto">
          <a:xfrm>
            <a:off x="4019550" y="1800225"/>
            <a:ext cx="2686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为顶点的左下方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85" name="Text Box 16"/>
          <p:cNvSpPr txBox="1">
            <a:spLocks noChangeArrowheads="1"/>
          </p:cNvSpPr>
          <p:nvPr/>
        </p:nvSpPr>
        <p:spPr bwMode="auto">
          <a:xfrm>
            <a:off x="180975" y="2238375"/>
            <a:ext cx="6067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矩形开域（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见右上图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）上的概率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2" name="Group 17"/>
          <p:cNvGrpSpPr/>
          <p:nvPr/>
        </p:nvGrpSpPr>
        <p:grpSpPr bwMode="auto">
          <a:xfrm>
            <a:off x="6767513" y="1798638"/>
            <a:ext cx="2224087" cy="2011362"/>
            <a:chOff x="4263" y="1133"/>
            <a:chExt cx="1401" cy="1267"/>
          </a:xfrm>
        </p:grpSpPr>
        <p:graphicFrame>
          <p:nvGraphicFramePr>
            <p:cNvPr id="2072" name="Object 18"/>
            <p:cNvGraphicFramePr>
              <a:graphicFrameLocks noChangeAspect="1"/>
            </p:cNvGraphicFramePr>
            <p:nvPr/>
          </p:nvGraphicFramePr>
          <p:xfrm>
            <a:off x="5127" y="1230"/>
            <a:ext cx="432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7" name="Equation" r:id="rId11" imgW="457200" imgH="203200" progId="Equation.DSMT4">
                    <p:embed/>
                  </p:oleObj>
                </mc:Choice>
                <mc:Fallback>
                  <p:oleObj name="Equation" r:id="rId11" imgW="457200" imgH="2032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7" y="1230"/>
                          <a:ext cx="432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97" name="Rectangle 19"/>
            <p:cNvSpPr>
              <a:spLocks noChangeArrowheads="1"/>
            </p:cNvSpPr>
            <p:nvPr/>
          </p:nvSpPr>
          <p:spPr bwMode="auto">
            <a:xfrm>
              <a:off x="4311" y="1440"/>
              <a:ext cx="864" cy="912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sp>
          <p:nvSpPr>
            <p:cNvPr id="2098" name="Line 20"/>
            <p:cNvSpPr>
              <a:spLocks noChangeShapeType="1"/>
            </p:cNvSpPr>
            <p:nvPr/>
          </p:nvSpPr>
          <p:spPr bwMode="auto">
            <a:xfrm>
              <a:off x="4263" y="2160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9" name="Line 21"/>
            <p:cNvSpPr>
              <a:spLocks noChangeShapeType="1"/>
            </p:cNvSpPr>
            <p:nvPr/>
          </p:nvSpPr>
          <p:spPr bwMode="auto">
            <a:xfrm flipV="1">
              <a:off x="4455" y="1200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0" name="Line 22"/>
            <p:cNvSpPr>
              <a:spLocks noChangeShapeType="1"/>
            </p:cNvSpPr>
            <p:nvPr/>
          </p:nvSpPr>
          <p:spPr bwMode="auto">
            <a:xfrm>
              <a:off x="4311" y="1440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01" name="Line 23"/>
            <p:cNvSpPr>
              <a:spLocks noChangeShapeType="1"/>
            </p:cNvSpPr>
            <p:nvPr/>
          </p:nvSpPr>
          <p:spPr bwMode="auto">
            <a:xfrm>
              <a:off x="5175" y="144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73" name="Object 24"/>
            <p:cNvGraphicFramePr>
              <a:graphicFrameLocks noChangeAspect="1"/>
            </p:cNvGraphicFramePr>
            <p:nvPr/>
          </p:nvGraphicFramePr>
          <p:xfrm>
            <a:off x="5524" y="2016"/>
            <a:ext cx="140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8" name="Equation" r:id="rId13" imgW="101600" imgH="127000" progId="Equation.DSMT4">
                    <p:embed/>
                  </p:oleObj>
                </mc:Choice>
                <mc:Fallback>
                  <p:oleObj name="Equation" r:id="rId13" imgW="101600" imgH="1270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4" y="2016"/>
                          <a:ext cx="140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4" name="Object 25"/>
            <p:cNvGraphicFramePr>
              <a:graphicFrameLocks noChangeAspect="1"/>
            </p:cNvGraphicFramePr>
            <p:nvPr/>
          </p:nvGraphicFramePr>
          <p:xfrm>
            <a:off x="4496" y="1133"/>
            <a:ext cx="15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9" name="Equation" r:id="rId15" imgW="127000" imgH="152400" progId="Equation.DSMT4">
                    <p:embed/>
                  </p:oleObj>
                </mc:Choice>
                <mc:Fallback>
                  <p:oleObj name="Equation" r:id="rId15" imgW="127000" imgH="1524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6" y="1133"/>
                          <a:ext cx="154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5" name="Object 26"/>
            <p:cNvGraphicFramePr>
              <a:graphicFrameLocks noChangeAspect="1"/>
            </p:cNvGraphicFramePr>
            <p:nvPr/>
          </p:nvGraphicFramePr>
          <p:xfrm>
            <a:off x="4320" y="2178"/>
            <a:ext cx="140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0" name="Equation" r:id="rId17" imgW="101600" imgH="177800" progId="Equation.DSMT4">
                    <p:embed/>
                  </p:oleObj>
                </mc:Choice>
                <mc:Fallback>
                  <p:oleObj name="Equation" r:id="rId17" imgW="101600" imgH="1778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78"/>
                          <a:ext cx="140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7"/>
          <p:cNvGrpSpPr/>
          <p:nvPr/>
        </p:nvGrpSpPr>
        <p:grpSpPr bwMode="auto">
          <a:xfrm>
            <a:off x="6767513" y="4038600"/>
            <a:ext cx="2362200" cy="2057400"/>
            <a:chOff x="4263" y="2544"/>
            <a:chExt cx="1488" cy="1296"/>
          </a:xfrm>
        </p:grpSpPr>
        <p:graphicFrame>
          <p:nvGraphicFramePr>
            <p:cNvPr id="2061" name="Object 28"/>
            <p:cNvGraphicFramePr>
              <a:graphicFrameLocks noChangeAspect="1"/>
            </p:cNvGraphicFramePr>
            <p:nvPr/>
          </p:nvGraphicFramePr>
          <p:xfrm>
            <a:off x="5235" y="3243"/>
            <a:ext cx="51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" name="Equation" r:id="rId19" imgW="558800" imgH="241300" progId="Equation.DSMT4">
                    <p:embed/>
                  </p:oleObj>
                </mc:Choice>
                <mc:Fallback>
                  <p:oleObj name="Equation" r:id="rId19" imgW="558800" imgH="2413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5" y="3243"/>
                          <a:ext cx="51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90" name="Line 29"/>
            <p:cNvSpPr>
              <a:spLocks noChangeShapeType="1"/>
            </p:cNvSpPr>
            <p:nvPr/>
          </p:nvSpPr>
          <p:spPr bwMode="auto">
            <a:xfrm>
              <a:off x="4263" y="3600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1" name="Line 30"/>
            <p:cNvSpPr>
              <a:spLocks noChangeShapeType="1"/>
            </p:cNvSpPr>
            <p:nvPr/>
          </p:nvSpPr>
          <p:spPr bwMode="auto">
            <a:xfrm flipV="1">
              <a:off x="4455" y="2640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2" name="Rectangle 31"/>
            <p:cNvSpPr>
              <a:spLocks noChangeArrowheads="1"/>
            </p:cNvSpPr>
            <p:nvPr/>
          </p:nvSpPr>
          <p:spPr bwMode="auto">
            <a:xfrm>
              <a:off x="4704" y="2880"/>
              <a:ext cx="672" cy="384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800" b="1"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2062" name="Object 32"/>
            <p:cNvGraphicFramePr>
              <a:graphicFrameLocks noChangeAspect="1"/>
            </p:cNvGraphicFramePr>
            <p:nvPr/>
          </p:nvGraphicFramePr>
          <p:xfrm>
            <a:off x="5221" y="2640"/>
            <a:ext cx="530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2" name="Equation" r:id="rId21" imgW="584200" imgH="241300" progId="Equation.DSMT4">
                    <p:embed/>
                  </p:oleObj>
                </mc:Choice>
                <mc:Fallback>
                  <p:oleObj name="Equation" r:id="rId21" imgW="584200" imgH="24130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1" y="2640"/>
                          <a:ext cx="530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3" name="Object 33"/>
            <p:cNvGraphicFramePr>
              <a:graphicFrameLocks noChangeAspect="1"/>
            </p:cNvGraphicFramePr>
            <p:nvPr/>
          </p:nvGraphicFramePr>
          <p:xfrm>
            <a:off x="4467" y="2661"/>
            <a:ext cx="51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" name="Equation" r:id="rId23" imgW="558800" imgH="241300" progId="Equation.DSMT4">
                    <p:embed/>
                  </p:oleObj>
                </mc:Choice>
                <mc:Fallback>
                  <p:oleObj name="Equation" r:id="rId23" imgW="558800" imgH="24130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7" y="2661"/>
                          <a:ext cx="51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4" name="Object 34"/>
            <p:cNvGraphicFramePr>
              <a:graphicFrameLocks noChangeAspect="1"/>
            </p:cNvGraphicFramePr>
            <p:nvPr/>
          </p:nvGraphicFramePr>
          <p:xfrm>
            <a:off x="4499" y="3246"/>
            <a:ext cx="502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" name="Equation" r:id="rId25" imgW="546100" imgH="241300" progId="Equation.DSMT4">
                    <p:embed/>
                  </p:oleObj>
                </mc:Choice>
                <mc:Fallback>
                  <p:oleObj name="Equation" r:id="rId25" imgW="546100" imgH="2413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9" y="3246"/>
                          <a:ext cx="502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93" name="Line 35"/>
            <p:cNvSpPr>
              <a:spLocks noChangeShapeType="1"/>
            </p:cNvSpPr>
            <p:nvPr/>
          </p:nvSpPr>
          <p:spPr bwMode="auto">
            <a:xfrm>
              <a:off x="4704" y="326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4" name="Line 36"/>
            <p:cNvSpPr>
              <a:spLocks noChangeShapeType="1"/>
            </p:cNvSpPr>
            <p:nvPr/>
          </p:nvSpPr>
          <p:spPr bwMode="auto">
            <a:xfrm>
              <a:off x="5376" y="326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5" name="Line 37"/>
            <p:cNvSpPr>
              <a:spLocks noChangeShapeType="1"/>
            </p:cNvSpPr>
            <p:nvPr/>
          </p:nvSpPr>
          <p:spPr bwMode="auto">
            <a:xfrm flipH="1">
              <a:off x="4464" y="288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96" name="Line 38"/>
            <p:cNvSpPr>
              <a:spLocks noChangeShapeType="1"/>
            </p:cNvSpPr>
            <p:nvPr/>
          </p:nvSpPr>
          <p:spPr bwMode="auto">
            <a:xfrm flipH="1">
              <a:off x="4464" y="326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65" name="Object 39"/>
            <p:cNvGraphicFramePr>
              <a:graphicFrameLocks noChangeAspect="1"/>
            </p:cNvGraphicFramePr>
            <p:nvPr/>
          </p:nvGraphicFramePr>
          <p:xfrm>
            <a:off x="4494" y="2544"/>
            <a:ext cx="15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5" name="Equation" r:id="rId27" imgW="127000" imgH="152400" progId="Equation.DSMT4">
                    <p:embed/>
                  </p:oleObj>
                </mc:Choice>
                <mc:Fallback>
                  <p:oleObj name="Equation" r:id="rId27" imgW="127000" imgH="1524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4" y="2544"/>
                          <a:ext cx="154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6" name="Object 40"/>
            <p:cNvGraphicFramePr>
              <a:graphicFrameLocks noChangeAspect="1"/>
            </p:cNvGraphicFramePr>
            <p:nvPr/>
          </p:nvGraphicFramePr>
          <p:xfrm>
            <a:off x="5311" y="3589"/>
            <a:ext cx="182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" name="Equation" r:id="rId29" imgW="152400" imgH="241300" progId="Equation.DSMT4">
                    <p:embed/>
                  </p:oleObj>
                </mc:Choice>
                <mc:Fallback>
                  <p:oleObj name="Equation" r:id="rId29" imgW="152400" imgH="2413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1" y="3589"/>
                          <a:ext cx="182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7" name="Object 41"/>
            <p:cNvGraphicFramePr>
              <a:graphicFrameLocks noChangeAspect="1"/>
            </p:cNvGraphicFramePr>
            <p:nvPr/>
          </p:nvGraphicFramePr>
          <p:xfrm>
            <a:off x="4631" y="3589"/>
            <a:ext cx="168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7" name="Equation" r:id="rId31" imgW="139700" imgH="241300" progId="Equation.DSMT4">
                    <p:embed/>
                  </p:oleObj>
                </mc:Choice>
                <mc:Fallback>
                  <p:oleObj name="Equation" r:id="rId31" imgW="139700" imgH="2413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1" y="3589"/>
                          <a:ext cx="168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8" name="Object 42"/>
            <p:cNvGraphicFramePr>
              <a:graphicFrameLocks noChangeAspect="1"/>
            </p:cNvGraphicFramePr>
            <p:nvPr/>
          </p:nvGraphicFramePr>
          <p:xfrm>
            <a:off x="4302" y="3134"/>
            <a:ext cx="182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8" name="Equation" r:id="rId33" imgW="152400" imgH="241300" progId="Equation.DSMT4">
                    <p:embed/>
                  </p:oleObj>
                </mc:Choice>
                <mc:Fallback>
                  <p:oleObj name="Equation" r:id="rId33" imgW="152400" imgH="2413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2" y="3134"/>
                          <a:ext cx="182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9" name="Object 43"/>
            <p:cNvGraphicFramePr>
              <a:graphicFrameLocks noChangeAspect="1"/>
            </p:cNvGraphicFramePr>
            <p:nvPr/>
          </p:nvGraphicFramePr>
          <p:xfrm>
            <a:off x="4277" y="2750"/>
            <a:ext cx="196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9" name="Equation" r:id="rId35" imgW="177800" imgH="241300" progId="Equation.DSMT4">
                    <p:embed/>
                  </p:oleObj>
                </mc:Choice>
                <mc:Fallback>
                  <p:oleObj name="Equation" r:id="rId35" imgW="177800" imgH="24130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7" y="2750"/>
                          <a:ext cx="196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0" name="Object 44"/>
            <p:cNvGraphicFramePr>
              <a:graphicFrameLocks noChangeAspect="1"/>
            </p:cNvGraphicFramePr>
            <p:nvPr/>
          </p:nvGraphicFramePr>
          <p:xfrm>
            <a:off x="4320" y="3600"/>
            <a:ext cx="140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0" name="Equation" r:id="rId37" imgW="101600" imgH="177800" progId="Equation.DSMT4">
                    <p:embed/>
                  </p:oleObj>
                </mc:Choice>
                <mc:Fallback>
                  <p:oleObj name="Equation" r:id="rId37" imgW="101600" imgH="1778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3600"/>
                          <a:ext cx="140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1" name="Object 45"/>
            <p:cNvGraphicFramePr>
              <a:graphicFrameLocks noChangeAspect="1"/>
            </p:cNvGraphicFramePr>
            <p:nvPr/>
          </p:nvGraphicFramePr>
          <p:xfrm>
            <a:off x="5577" y="3456"/>
            <a:ext cx="140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1" name="Equation" r:id="rId39" imgW="101600" imgH="127000" progId="Equation.DSMT4">
                    <p:embed/>
                  </p:oleObj>
                </mc:Choice>
                <mc:Fallback>
                  <p:oleObj name="Equation" r:id="rId39" imgW="101600" imgH="127000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7" y="3456"/>
                          <a:ext cx="140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1646" name="Object 46"/>
          <p:cNvGraphicFramePr>
            <a:graphicFrameLocks noChangeAspect="1"/>
          </p:cNvGraphicFramePr>
          <p:nvPr/>
        </p:nvGraphicFramePr>
        <p:xfrm>
          <a:off x="687388" y="2997200"/>
          <a:ext cx="39608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Equation" r:id="rId41" imgW="5283200" imgH="508000" progId="Equation.DSMT4">
                  <p:embed/>
                </p:oleObj>
              </mc:Choice>
              <mc:Fallback>
                <p:oleObj name="Equation" r:id="rId41" imgW="5283200" imgH="5080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2997200"/>
                        <a:ext cx="39608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47" name="Object 47"/>
          <p:cNvGraphicFramePr>
            <a:graphicFrameLocks noChangeAspect="1"/>
          </p:cNvGraphicFramePr>
          <p:nvPr/>
        </p:nvGraphicFramePr>
        <p:xfrm>
          <a:off x="322263" y="3662363"/>
          <a:ext cx="6146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Equation" r:id="rId43" imgW="8128000" imgH="508000" progId="Equation.DSMT4">
                  <p:embed/>
                </p:oleObj>
              </mc:Choice>
              <mc:Fallback>
                <p:oleObj name="Equation" r:id="rId43" imgW="8128000" imgH="5080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3662363"/>
                        <a:ext cx="6146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48" name="Object 48"/>
          <p:cNvGraphicFramePr>
            <a:graphicFrameLocks noChangeAspect="1"/>
          </p:cNvGraphicFramePr>
          <p:nvPr/>
        </p:nvGraphicFramePr>
        <p:xfrm>
          <a:off x="588963" y="4365625"/>
          <a:ext cx="5854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Equation" r:id="rId45" imgW="7747000" imgH="508000" progId="Equation.DSMT4">
                  <p:embed/>
                </p:oleObj>
              </mc:Choice>
              <mc:Fallback>
                <p:oleObj name="Equation" r:id="rId45" imgW="7747000" imgH="5080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4365625"/>
                        <a:ext cx="5854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" name="Object 49"/>
          <p:cNvGraphicFramePr>
            <a:graphicFrameLocks noChangeAspect="1"/>
          </p:cNvGraphicFramePr>
          <p:nvPr/>
        </p:nvGraphicFramePr>
        <p:xfrm>
          <a:off x="0" y="0"/>
          <a:ext cx="9144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Equation" r:id="rId47" imgW="461010" imgH="798830" progId="Equation.DSMT4">
                  <p:embed/>
                </p:oleObj>
              </mc:Choice>
              <mc:Fallback>
                <p:oleObj name="Equation" r:id="rId47" imgW="461010" imgH="79883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50" name="Object 50"/>
          <p:cNvGraphicFramePr>
            <a:graphicFrameLocks noChangeAspect="1"/>
          </p:cNvGraphicFramePr>
          <p:nvPr/>
        </p:nvGraphicFramePr>
        <p:xfrm>
          <a:off x="394335" y="5013325"/>
          <a:ext cx="61658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Equation" r:id="rId49" imgW="8255000" imgH="508000" progId="Equation.DSMT4">
                  <p:embed/>
                </p:oleObj>
              </mc:Choice>
              <mc:Fallback>
                <p:oleObj name="Equation" r:id="rId49" imgW="8255000" imgH="50800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" y="5013325"/>
                        <a:ext cx="616585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2"/>
          <p:cNvGraphicFramePr>
            <a:graphicFrameLocks noChangeAspect="1"/>
          </p:cNvGraphicFramePr>
          <p:nvPr/>
        </p:nvGraphicFramePr>
        <p:xfrm>
          <a:off x="914400" y="304800"/>
          <a:ext cx="452755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2" name="Equation" r:id="rId1" imgW="2159000" imgH="558800" progId="Equation.DSMT4">
                  <p:embed/>
                </p:oleObj>
              </mc:Choice>
              <mc:Fallback>
                <p:oleObj name="Equation" r:id="rId1" imgW="2159000" imgH="558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4800"/>
                        <a:ext cx="452755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11" name="Object 3"/>
          <p:cNvGraphicFramePr>
            <a:graphicFrameLocks noChangeAspect="1"/>
          </p:cNvGraphicFramePr>
          <p:nvPr/>
        </p:nvGraphicFramePr>
        <p:xfrm>
          <a:off x="904875" y="1412875"/>
          <a:ext cx="5868988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3" name="Equation" r:id="rId3" imgW="2895600" imgH="635000" progId="Equation.DSMT4">
                  <p:embed/>
                </p:oleObj>
              </mc:Choice>
              <mc:Fallback>
                <p:oleObj name="Equation" r:id="rId3" imgW="2895600" imgH="635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1412875"/>
                        <a:ext cx="5868988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12" name="Object 4"/>
          <p:cNvGraphicFramePr>
            <a:graphicFrameLocks noChangeAspect="1"/>
          </p:cNvGraphicFramePr>
          <p:nvPr/>
        </p:nvGraphicFramePr>
        <p:xfrm>
          <a:off x="908050" y="3716338"/>
          <a:ext cx="3951288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4" name="Equation" r:id="rId5" imgW="1816100" imgH="635000" progId="Equation.DSMT4">
                  <p:embed/>
                </p:oleObj>
              </mc:Choice>
              <mc:Fallback>
                <p:oleObj name="Equation" r:id="rId5" imgW="1816100" imgH="635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3716338"/>
                        <a:ext cx="3951288" cy="1284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13" name="Object 5"/>
          <p:cNvGraphicFramePr>
            <a:graphicFrameLocks noChangeAspect="1"/>
          </p:cNvGraphicFramePr>
          <p:nvPr/>
        </p:nvGraphicFramePr>
        <p:xfrm>
          <a:off x="5364163" y="4044950"/>
          <a:ext cx="2166937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Equation" r:id="rId7" imgW="1155700" imgH="215900" progId="Equation.DSMT4">
                  <p:embed/>
                </p:oleObj>
              </mc:Choice>
              <mc:Fallback>
                <p:oleObj name="Equation" r:id="rId7" imgW="1155700" imgH="215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044950"/>
                        <a:ext cx="2166937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14" name="Object 6"/>
          <p:cNvGraphicFramePr>
            <a:graphicFrameLocks noChangeAspect="1"/>
          </p:cNvGraphicFramePr>
          <p:nvPr/>
        </p:nvGraphicFramePr>
        <p:xfrm>
          <a:off x="990600" y="4995863"/>
          <a:ext cx="35591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6" name="Equation" r:id="rId9" imgW="1917700" imgH="228600" progId="Equation.DSMT4">
                  <p:embed/>
                </p:oleObj>
              </mc:Choice>
              <mc:Fallback>
                <p:oleObj name="Equation" r:id="rId9" imgW="19177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995863"/>
                        <a:ext cx="35591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15" name="Object 7"/>
          <p:cNvGraphicFramePr>
            <a:graphicFrameLocks noChangeAspect="1"/>
          </p:cNvGraphicFramePr>
          <p:nvPr/>
        </p:nvGraphicFramePr>
        <p:xfrm>
          <a:off x="914400" y="2565400"/>
          <a:ext cx="4510088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7" name="Equation" r:id="rId11" imgW="2235200" imgH="596900" progId="Equation.DSMT4">
                  <p:embed/>
                </p:oleObj>
              </mc:Choice>
              <mc:Fallback>
                <p:oleObj name="Equation" r:id="rId11" imgW="2235200" imgH="596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65400"/>
                        <a:ext cx="4510088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0216" name="Text Box 8"/>
          <p:cNvSpPr txBox="1">
            <a:spLocks noChangeArrowheads="1"/>
          </p:cNvSpPr>
          <p:nvPr/>
        </p:nvSpPr>
        <p:spPr bwMode="auto">
          <a:xfrm>
            <a:off x="431800" y="49418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故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50217" name="Text Box 9"/>
          <p:cNvSpPr txBox="1">
            <a:spLocks noChangeArrowheads="1"/>
          </p:cNvSpPr>
          <p:nvPr/>
        </p:nvSpPr>
        <p:spPr bwMode="auto">
          <a:xfrm>
            <a:off x="4500563" y="4960938"/>
            <a:ext cx="3790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泊松分布具有可加性。</a:t>
            </a:r>
            <a:endParaRPr kumimoji="1"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0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0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0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0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0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0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6" grpId="0" autoUpdateAnimBg="0" build="p"/>
      <p:bldP spid="350217" grpId="0" autoUpdateAnimBg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5" name="Text Box 3"/>
          <p:cNvSpPr txBox="1">
            <a:spLocks noChangeArrowheads="1"/>
          </p:cNvSpPr>
          <p:nvPr/>
        </p:nvSpPr>
        <p:spPr bwMode="auto">
          <a:xfrm>
            <a:off x="804863" y="549275"/>
            <a:ext cx="7296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二、二维连续型随机变量的函数的分布 </a:t>
            </a:r>
            <a:endParaRPr kumimoji="1" lang="zh-CN" altLang="en-US" sz="3200" b="1">
              <a:solidFill>
                <a:srgbClr val="3333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351236" name="Text Box 4"/>
          <p:cNvSpPr txBox="1">
            <a:spLocks noChangeArrowheads="1"/>
          </p:cNvSpPr>
          <p:nvPr/>
        </p:nvSpPr>
        <p:spPr bwMode="auto">
          <a:xfrm>
            <a:off x="419100" y="1312863"/>
            <a:ext cx="523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问题：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的联合分布，</a:t>
            </a:r>
            <a:endParaRPr kumimoji="1" lang="zh-CN" altLang="en-US" sz="2800" b="1">
              <a:solidFill>
                <a:schemeClr val="tx2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51237" name="Text Box 5"/>
          <p:cNvSpPr txBox="1">
            <a:spLocks noChangeArrowheads="1"/>
          </p:cNvSpPr>
          <p:nvPr/>
        </p:nvSpPr>
        <p:spPr bwMode="auto">
          <a:xfrm>
            <a:off x="1609725" y="1989138"/>
            <a:ext cx="3736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=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g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 Y 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51238" name="Text Box 6"/>
          <p:cNvSpPr txBox="1">
            <a:spLocks noChangeArrowheads="1"/>
          </p:cNvSpPr>
          <p:nvPr/>
        </p:nvSpPr>
        <p:spPr bwMode="auto">
          <a:xfrm>
            <a:off x="533400" y="2741613"/>
            <a:ext cx="5162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主要讨论两种比较常见的函数：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51239" name="Object 7"/>
          <p:cNvGraphicFramePr>
            <a:graphicFrameLocks noChangeAspect="1"/>
          </p:cNvGraphicFramePr>
          <p:nvPr/>
        </p:nvGraphicFramePr>
        <p:xfrm>
          <a:off x="1187450" y="3573463"/>
          <a:ext cx="177482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" name="Equation" r:id="rId1" imgW="2019300" imgH="330200" progId="Equation.DSMT4">
                  <p:embed/>
                </p:oleObj>
              </mc:Choice>
              <mc:Fallback>
                <p:oleObj name="Equation" r:id="rId1" imgW="2019300" imgH="330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573463"/>
                        <a:ext cx="177482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40" name="Text Box 8"/>
          <p:cNvSpPr txBox="1">
            <a:spLocks noChangeArrowheads="1"/>
          </p:cNvSpPr>
          <p:nvPr/>
        </p:nvSpPr>
        <p:spPr bwMode="auto">
          <a:xfrm>
            <a:off x="342900" y="3484563"/>
            <a:ext cx="62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Ⅰ.</a:t>
            </a:r>
            <a:endParaRPr kumimoji="1" lang="en-US" altLang="zh-CN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51241" name="Text Box 9"/>
          <p:cNvSpPr txBox="1">
            <a:spLocks noChangeArrowheads="1"/>
          </p:cNvSpPr>
          <p:nvPr/>
        </p:nvSpPr>
        <p:spPr bwMode="auto">
          <a:xfrm>
            <a:off x="342900" y="4170363"/>
            <a:ext cx="628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Ⅱ.</a:t>
            </a:r>
            <a:endParaRPr kumimoji="1" lang="en-US" altLang="zh-CN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51242" name="Object 10"/>
          <p:cNvGraphicFramePr>
            <a:graphicFrameLocks noChangeAspect="1"/>
          </p:cNvGraphicFramePr>
          <p:nvPr/>
        </p:nvGraphicFramePr>
        <p:xfrm>
          <a:off x="1120775" y="4264025"/>
          <a:ext cx="52514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7" name="Equation" r:id="rId3" imgW="6464300" imgH="444500" progId="Equation.DSMT4">
                  <p:embed/>
                </p:oleObj>
              </mc:Choice>
              <mc:Fallback>
                <p:oleObj name="Equation" r:id="rId3" imgW="6464300" imgH="4445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4264025"/>
                        <a:ext cx="52514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1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1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1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1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autoUpdateAnimBg="0" build="p"/>
      <p:bldP spid="351236" grpId="0" autoUpdateAnimBg="0" build="p"/>
      <p:bldP spid="351237" grpId="0" autoUpdateAnimBg="0" build="p"/>
      <p:bldP spid="351238" grpId="0" autoUpdateAnimBg="0" build="p"/>
      <p:bldP spid="351240" grpId="0" autoUpdateAnimBg="0" build="p"/>
      <p:bldP spid="351241" grpId="0" autoUpdateAnimBg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7" name="Text Box 2"/>
          <p:cNvSpPr txBox="1">
            <a:spLocks noChangeArrowheads="1"/>
          </p:cNvSpPr>
          <p:nvPr/>
        </p:nvSpPr>
        <p:spPr bwMode="auto">
          <a:xfrm>
            <a:off x="152400" y="407988"/>
            <a:ext cx="6937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Ⅰ.</a:t>
            </a:r>
            <a:endParaRPr kumimoji="1" lang="en-US" altLang="zh-CN" sz="32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71682" name="Object 3"/>
          <p:cNvGraphicFramePr>
            <a:graphicFrameLocks noChangeAspect="1"/>
          </p:cNvGraphicFramePr>
          <p:nvPr/>
        </p:nvGraphicFramePr>
        <p:xfrm>
          <a:off x="1066800" y="498475"/>
          <a:ext cx="20574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4" name="Equation" r:id="rId1" imgW="2019300" imgH="330200" progId="Equation.DSMT4">
                  <p:embed/>
                </p:oleObj>
              </mc:Choice>
              <mc:Fallback>
                <p:oleObj name="Equation" r:id="rId1" imgW="2019300" imgH="330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98475"/>
                        <a:ext cx="205740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Text Box 4"/>
          <p:cNvSpPr txBox="1">
            <a:spLocks noChangeArrowheads="1"/>
          </p:cNvSpPr>
          <p:nvPr/>
        </p:nvSpPr>
        <p:spPr bwMode="auto">
          <a:xfrm>
            <a:off x="3087688" y="382588"/>
            <a:ext cx="14081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的分布</a:t>
            </a:r>
            <a:endParaRPr kumimoji="1" lang="zh-CN" altLang="en-US" sz="32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52261" name="Text Box 5"/>
          <p:cNvSpPr txBox="1">
            <a:spLocks noChangeArrowheads="1"/>
          </p:cNvSpPr>
          <p:nvPr/>
        </p:nvSpPr>
        <p:spPr bwMode="auto">
          <a:xfrm>
            <a:off x="304800" y="1162050"/>
            <a:ext cx="4184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引例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（一般情况的推导）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52262" name="Text Box 6"/>
          <p:cNvSpPr txBox="1">
            <a:spLocks noChangeArrowheads="1"/>
          </p:cNvSpPr>
          <p:nvPr/>
        </p:nvSpPr>
        <p:spPr bwMode="auto">
          <a:xfrm>
            <a:off x="4427538" y="1149350"/>
            <a:ext cx="416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已知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,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52263" name="Object 7"/>
          <p:cNvGraphicFramePr>
            <a:graphicFrameLocks noChangeAspect="1"/>
          </p:cNvGraphicFramePr>
          <p:nvPr/>
        </p:nvGraphicFramePr>
        <p:xfrm>
          <a:off x="479425" y="1863725"/>
          <a:ext cx="59340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Equation" r:id="rId3" imgW="6959600" imgH="546100" progId="Equation.DSMT4">
                  <p:embed/>
                </p:oleObj>
              </mc:Choice>
              <mc:Fallback>
                <p:oleObj name="Equation" r:id="rId3" imgW="6959600" imgH="546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1863725"/>
                        <a:ext cx="59340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5" name="Text Box 9"/>
          <p:cNvSpPr txBox="1">
            <a:spLocks noChangeArrowheads="1"/>
          </p:cNvSpPr>
          <p:nvPr/>
        </p:nvSpPr>
        <p:spPr bwMode="auto">
          <a:xfrm>
            <a:off x="360363" y="25654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52266" name="Object 10"/>
          <p:cNvGraphicFramePr>
            <a:graphicFrameLocks noChangeAspect="1"/>
          </p:cNvGraphicFramePr>
          <p:nvPr/>
        </p:nvGraphicFramePr>
        <p:xfrm>
          <a:off x="990600" y="2657475"/>
          <a:ext cx="17748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" name="Equation" r:id="rId5" imgW="2019300" imgH="330200" progId="Equation.DSMT4">
                  <p:embed/>
                </p:oleObj>
              </mc:Choice>
              <mc:Fallback>
                <p:oleObj name="Equation" r:id="rId5" imgW="2019300" imgH="330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657475"/>
                        <a:ext cx="1774825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7" name="Text Box 11"/>
          <p:cNvSpPr txBox="1">
            <a:spLocks noChangeArrowheads="1"/>
          </p:cNvSpPr>
          <p:nvPr/>
        </p:nvSpPr>
        <p:spPr bwMode="auto">
          <a:xfrm>
            <a:off x="2843213" y="2549525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52268" name="Object 12"/>
          <p:cNvGraphicFramePr>
            <a:graphicFrameLocks noChangeAspect="1"/>
          </p:cNvGraphicFramePr>
          <p:nvPr/>
        </p:nvGraphicFramePr>
        <p:xfrm>
          <a:off x="1042988" y="3352800"/>
          <a:ext cx="53768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7" name="Equation" r:id="rId7" imgW="6350000" imgH="508000" progId="Equation.DSMT4">
                  <p:embed/>
                </p:oleObj>
              </mc:Choice>
              <mc:Fallback>
                <p:oleObj name="Equation" r:id="rId7" imgW="6350000" imgH="508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352800"/>
                        <a:ext cx="537686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69" name="Object 13"/>
          <p:cNvGraphicFramePr>
            <a:graphicFrameLocks noChangeAspect="1"/>
          </p:cNvGraphicFramePr>
          <p:nvPr/>
        </p:nvGraphicFramePr>
        <p:xfrm>
          <a:off x="2051050" y="4130675"/>
          <a:ext cx="33686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8" name="Equation" r:id="rId9" imgW="3886200" imgH="1054100" progId="Equation.DSMT4">
                  <p:embed/>
                </p:oleObj>
              </mc:Choice>
              <mc:Fallback>
                <p:oleObj name="Equation" r:id="rId9" imgW="3886200" imgH="10541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130675"/>
                        <a:ext cx="3368675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70" name="Text Box 14"/>
          <p:cNvSpPr txBox="1">
            <a:spLocks noChangeArrowheads="1"/>
          </p:cNvSpPr>
          <p:nvPr/>
        </p:nvSpPr>
        <p:spPr bwMode="auto">
          <a:xfrm>
            <a:off x="1042988" y="5334000"/>
            <a:ext cx="4806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将以上二重积分化成累次积分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2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2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2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2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2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61" grpId="0" autoUpdateAnimBg="0" build="p"/>
      <p:bldP spid="352262" grpId="0" autoUpdateAnimBg="0" build="p"/>
      <p:bldP spid="352265" grpId="0" autoUpdateAnimBg="0" build="p"/>
      <p:bldP spid="352267" grpId="0" autoUpdateAnimBg="0" build="p"/>
      <p:bldP spid="352270" grpId="0" autoUpdateAnimBg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4" name="AutoShape 3" descr="40%"/>
          <p:cNvSpPr>
            <a:spLocks noChangeArrowheads="1"/>
          </p:cNvSpPr>
          <p:nvPr/>
        </p:nvSpPr>
        <p:spPr bwMode="auto">
          <a:xfrm>
            <a:off x="6462713" y="782638"/>
            <a:ext cx="2057400" cy="2057400"/>
          </a:xfrm>
          <a:prstGeom prst="rtTriangle">
            <a:avLst/>
          </a:prstGeom>
          <a:pattFill prst="pct40">
            <a:fgClr>
              <a:schemeClr val="bg1"/>
            </a:fgClr>
            <a:bgClr>
              <a:schemeClr val="tx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800" b="1">
              <a:ea typeface="楷体_GB2312" panose="02010609030101010101" pitchFamily="49" charset="-122"/>
            </a:endParaRPr>
          </a:p>
        </p:txBody>
      </p:sp>
      <p:sp>
        <p:nvSpPr>
          <p:cNvPr id="72715" name="Line 4"/>
          <p:cNvSpPr>
            <a:spLocks noChangeShapeType="1"/>
          </p:cNvSpPr>
          <p:nvPr/>
        </p:nvSpPr>
        <p:spPr bwMode="auto">
          <a:xfrm>
            <a:off x="6172200" y="2473325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6" name="Line 5"/>
          <p:cNvSpPr>
            <a:spLocks noChangeShapeType="1"/>
          </p:cNvSpPr>
          <p:nvPr/>
        </p:nvSpPr>
        <p:spPr bwMode="auto">
          <a:xfrm flipV="1">
            <a:off x="6858000" y="492125"/>
            <a:ext cx="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7" name="Line 6"/>
          <p:cNvSpPr>
            <a:spLocks noChangeShapeType="1"/>
          </p:cNvSpPr>
          <p:nvPr/>
        </p:nvSpPr>
        <p:spPr bwMode="auto">
          <a:xfrm rot="2700000">
            <a:off x="5902325" y="1797050"/>
            <a:ext cx="3136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2706" name="Object 7"/>
          <p:cNvGraphicFramePr>
            <a:graphicFrameLocks noChangeAspect="1"/>
          </p:cNvGraphicFramePr>
          <p:nvPr/>
        </p:nvGraphicFramePr>
        <p:xfrm>
          <a:off x="7162800" y="1155700"/>
          <a:ext cx="12858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9" name="Equation" r:id="rId1" imgW="1625600" imgH="381000" progId="Equation.DSMT4">
                  <p:embed/>
                </p:oleObj>
              </mc:Choice>
              <mc:Fallback>
                <p:oleObj name="Equation" r:id="rId1" imgW="1625600" imgH="381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155700"/>
                        <a:ext cx="128587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7" name="Object 8"/>
          <p:cNvGraphicFramePr>
            <a:graphicFrameLocks noChangeAspect="1"/>
          </p:cNvGraphicFramePr>
          <p:nvPr/>
        </p:nvGraphicFramePr>
        <p:xfrm>
          <a:off x="7029450" y="492125"/>
          <a:ext cx="2444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0" name="Equation" r:id="rId3" imgW="254000" imgH="342900" progId="Equation.DSMT4">
                  <p:embed/>
                </p:oleObj>
              </mc:Choice>
              <mc:Fallback>
                <p:oleObj name="Equation" r:id="rId3" imgW="254000" imgH="3429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450" y="492125"/>
                        <a:ext cx="244475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8" name="Object 9"/>
          <p:cNvGraphicFramePr>
            <a:graphicFrameLocks noChangeAspect="1"/>
          </p:cNvGraphicFramePr>
          <p:nvPr/>
        </p:nvGraphicFramePr>
        <p:xfrm>
          <a:off x="8686800" y="2549525"/>
          <a:ext cx="219075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1" name="Equation" r:id="rId5" imgW="228600" imgH="241300" progId="Equation.DSMT4">
                  <p:embed/>
                </p:oleObj>
              </mc:Choice>
              <mc:Fallback>
                <p:oleObj name="Equation" r:id="rId5" imgW="228600" imgH="2413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6800" y="2549525"/>
                        <a:ext cx="219075" cy="22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9" name="Object 10"/>
          <p:cNvGraphicFramePr>
            <a:graphicFrameLocks noChangeAspect="1"/>
          </p:cNvGraphicFramePr>
          <p:nvPr/>
        </p:nvGraphicFramePr>
        <p:xfrm>
          <a:off x="6629400" y="2516188"/>
          <a:ext cx="20637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2" name="Equation" r:id="rId7" imgW="203200" imgH="355600" progId="Equation.DSMT4">
                  <p:embed/>
                </p:oleObj>
              </mc:Choice>
              <mc:Fallback>
                <p:oleObj name="Equation" r:id="rId7" imgW="203200" imgH="355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516188"/>
                        <a:ext cx="20637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3291" name="Object 11"/>
          <p:cNvGraphicFramePr>
            <a:graphicFrameLocks noChangeAspect="1"/>
          </p:cNvGraphicFramePr>
          <p:nvPr/>
        </p:nvGraphicFramePr>
        <p:xfrm>
          <a:off x="457200" y="566738"/>
          <a:ext cx="44846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3" name="Equation" r:id="rId9" imgW="5232400" imgH="850900" progId="Equation.DSMT4">
                  <p:embed/>
                </p:oleObj>
              </mc:Choice>
              <mc:Fallback>
                <p:oleObj name="Equation" r:id="rId9" imgW="5232400" imgH="8509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66738"/>
                        <a:ext cx="4484688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3292" name="Object 12"/>
          <p:cNvGraphicFramePr>
            <a:graphicFrameLocks noChangeAspect="1"/>
          </p:cNvGraphicFramePr>
          <p:nvPr/>
        </p:nvGraphicFramePr>
        <p:xfrm>
          <a:off x="1260475" y="1628775"/>
          <a:ext cx="439102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4" name="Equation" r:id="rId11" imgW="5080000" imgH="939800" progId="Equation.DSMT4">
                  <p:embed/>
                </p:oleObj>
              </mc:Choice>
              <mc:Fallback>
                <p:oleObj name="Equation" r:id="rId11" imgW="5080000" imgH="939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1628775"/>
                        <a:ext cx="4391025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3293" name="Object 13"/>
          <p:cNvGraphicFramePr>
            <a:graphicFrameLocks noChangeAspect="1"/>
          </p:cNvGraphicFramePr>
          <p:nvPr/>
        </p:nvGraphicFramePr>
        <p:xfrm>
          <a:off x="506413" y="2997200"/>
          <a:ext cx="70183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5" name="Equation" r:id="rId13" imgW="8140700" imgH="1206500" progId="Equation.DSMT4">
                  <p:embed/>
                </p:oleObj>
              </mc:Choice>
              <mc:Fallback>
                <p:oleObj name="Equation" r:id="rId13" imgW="8140700" imgH="12065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3" y="2997200"/>
                        <a:ext cx="7018337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3294" name="Object 14"/>
          <p:cNvGraphicFramePr>
            <a:graphicFrameLocks noChangeAspect="1"/>
          </p:cNvGraphicFramePr>
          <p:nvPr/>
        </p:nvGraphicFramePr>
        <p:xfrm>
          <a:off x="1524000" y="4292600"/>
          <a:ext cx="302260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6" name="Equation" r:id="rId15" imgW="3505200" imgH="850900" progId="Equation.DSMT4">
                  <p:embed/>
                </p:oleObj>
              </mc:Choice>
              <mc:Fallback>
                <p:oleObj name="Equation" r:id="rId15" imgW="3505200" imgH="8509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292600"/>
                        <a:ext cx="3022600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3295" name="Text Box 15"/>
          <p:cNvSpPr txBox="1">
            <a:spLocks noChangeArrowheads="1"/>
          </p:cNvSpPr>
          <p:nvPr/>
        </p:nvSpPr>
        <p:spPr bwMode="auto">
          <a:xfrm>
            <a:off x="468313" y="5440363"/>
            <a:ext cx="3838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的对称性又可得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3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3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95" grpId="0" autoUpdateAnimBg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306" name="Object 2"/>
          <p:cNvGraphicFramePr>
            <a:graphicFrameLocks noChangeAspect="1"/>
          </p:cNvGraphicFramePr>
          <p:nvPr/>
        </p:nvGraphicFramePr>
        <p:xfrm>
          <a:off x="2287588" y="711200"/>
          <a:ext cx="394017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8" name="Equation" r:id="rId1" imgW="4597400" imgH="850900" progId="Equation.DSMT4">
                  <p:embed/>
                </p:oleObj>
              </mc:Choice>
              <mc:Fallback>
                <p:oleObj name="Equation" r:id="rId1" imgW="4597400" imgH="8509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711200"/>
                        <a:ext cx="3940175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07" name="Text Box 3"/>
          <p:cNvSpPr txBox="1">
            <a:spLocks noChangeArrowheads="1"/>
          </p:cNvSpPr>
          <p:nvPr/>
        </p:nvSpPr>
        <p:spPr bwMode="auto">
          <a:xfrm>
            <a:off x="369888" y="1695450"/>
            <a:ext cx="4905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特别地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当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相互独立时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有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54308" name="Object 4"/>
          <p:cNvGraphicFramePr>
            <a:graphicFrameLocks noChangeAspect="1"/>
          </p:cNvGraphicFramePr>
          <p:nvPr/>
        </p:nvGraphicFramePr>
        <p:xfrm>
          <a:off x="1835150" y="2492375"/>
          <a:ext cx="48974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9" name="Equation" r:id="rId3" imgW="5727700" imgH="850900" progId="Equation.DSMT4">
                  <p:embed/>
                </p:oleObj>
              </mc:Choice>
              <mc:Fallback>
                <p:oleObj name="Equation" r:id="rId3" imgW="5727700" imgH="850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492375"/>
                        <a:ext cx="4897438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309" name="Object 5"/>
          <p:cNvGraphicFramePr>
            <a:graphicFrameLocks noChangeAspect="1"/>
          </p:cNvGraphicFramePr>
          <p:nvPr/>
        </p:nvGraphicFramePr>
        <p:xfrm>
          <a:off x="1889125" y="3573463"/>
          <a:ext cx="4843463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0" name="Equation" r:id="rId5" imgW="5664200" imgH="850900" progId="Equation.DSMT4">
                  <p:embed/>
                </p:oleObj>
              </mc:Choice>
              <mc:Fallback>
                <p:oleObj name="Equation" r:id="rId5" imgW="5664200" imgH="850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573463"/>
                        <a:ext cx="4843463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10" name="Text Box 6"/>
          <p:cNvSpPr txBox="1">
            <a:spLocks noChangeArrowheads="1"/>
          </p:cNvSpPr>
          <p:nvPr/>
        </p:nvSpPr>
        <p:spPr bwMode="auto">
          <a:xfrm>
            <a:off x="369888" y="4716463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上式称为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54311" name="Object 7"/>
          <p:cNvGraphicFramePr>
            <a:graphicFrameLocks noChangeAspect="1"/>
          </p:cNvGraphicFramePr>
          <p:nvPr/>
        </p:nvGraphicFramePr>
        <p:xfrm>
          <a:off x="1979613" y="4762500"/>
          <a:ext cx="11223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1" name="Equation" r:id="rId7" imgW="1257300" imgH="533400" progId="Equation.DSMT4">
                  <p:embed/>
                </p:oleObj>
              </mc:Choice>
              <mc:Fallback>
                <p:oleObj name="Equation" r:id="rId7" imgW="1257300" imgH="533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762500"/>
                        <a:ext cx="112236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4312" name="Text Box 8"/>
          <p:cNvSpPr txBox="1">
            <a:spLocks noChangeArrowheads="1"/>
          </p:cNvSpPr>
          <p:nvPr/>
        </p:nvSpPr>
        <p:spPr bwMode="auto">
          <a:xfrm>
            <a:off x="3059113" y="4724400"/>
            <a:ext cx="3028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卷积公式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54314" name="Object 10"/>
          <p:cNvGraphicFramePr>
            <a:graphicFrameLocks noChangeAspect="1"/>
          </p:cNvGraphicFramePr>
          <p:nvPr/>
        </p:nvGraphicFramePr>
        <p:xfrm>
          <a:off x="6024563" y="4778375"/>
          <a:ext cx="12541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2" name="Equation" r:id="rId9" imgW="1435100" imgH="520700" progId="Equation.DSMT4">
                  <p:embed/>
                </p:oleObj>
              </mc:Choice>
              <mc:Fallback>
                <p:oleObj name="Equation" r:id="rId9" imgW="1435100" imgH="520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4778375"/>
                        <a:ext cx="12541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4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4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43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autoUpdateAnimBg="0" build="p"/>
      <p:bldP spid="354310" grpId="0" autoUpdateAnimBg="0" build="p"/>
      <p:bldP spid="354312" grpId="0" autoUpdateAnimBg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Text Box 3"/>
          <p:cNvSpPr txBox="1">
            <a:spLocks noChangeArrowheads="1"/>
          </p:cNvSpPr>
          <p:nvPr/>
        </p:nvSpPr>
        <p:spPr bwMode="auto">
          <a:xfrm>
            <a:off x="323850" y="533400"/>
            <a:ext cx="8016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假设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相互独立，且都服从标准正态分布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55334" name="Text Box 6"/>
          <p:cNvSpPr txBox="1">
            <a:spLocks noChangeArrowheads="1"/>
          </p:cNvSpPr>
          <p:nvPr/>
        </p:nvSpPr>
        <p:spPr bwMode="auto">
          <a:xfrm>
            <a:off x="317500" y="1916113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55335" name="Text Box 7"/>
          <p:cNvSpPr txBox="1">
            <a:spLocks noChangeArrowheads="1"/>
          </p:cNvSpPr>
          <p:nvPr/>
        </p:nvSpPr>
        <p:spPr bwMode="auto">
          <a:xfrm>
            <a:off x="904875" y="1935163"/>
            <a:ext cx="5794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由题意可知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的概率密度分别为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55336" name="Object 8"/>
          <p:cNvGraphicFramePr>
            <a:graphicFrameLocks noChangeAspect="1"/>
          </p:cNvGraphicFramePr>
          <p:nvPr/>
        </p:nvGraphicFramePr>
        <p:xfrm>
          <a:off x="1335088" y="2590800"/>
          <a:ext cx="5192712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name="Equation" r:id="rId1" imgW="6959600" imgH="1257300" progId="Equation.DSMT4">
                  <p:embed/>
                </p:oleObj>
              </mc:Choice>
              <mc:Fallback>
                <p:oleObj name="Equation" r:id="rId1" imgW="6959600" imgH="1257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2590800"/>
                        <a:ext cx="5192712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37" name="Object 9"/>
          <p:cNvGraphicFramePr>
            <a:graphicFrameLocks noChangeAspect="1"/>
          </p:cNvGraphicFramePr>
          <p:nvPr/>
        </p:nvGraphicFramePr>
        <p:xfrm>
          <a:off x="1331913" y="3716338"/>
          <a:ext cx="5221287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" name="Equation" r:id="rId3" imgW="6985000" imgH="1257300" progId="Equation.DSMT4">
                  <p:embed/>
                </p:oleObj>
              </mc:Choice>
              <mc:Fallback>
                <p:oleObj name="Equation" r:id="rId3" imgW="6985000" imgH="12573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716338"/>
                        <a:ext cx="5221287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5338" name="Text Box 10"/>
          <p:cNvSpPr txBox="1">
            <a:spLocks noChangeArrowheads="1"/>
          </p:cNvSpPr>
          <p:nvPr/>
        </p:nvSpPr>
        <p:spPr bwMode="auto">
          <a:xfrm>
            <a:off x="371475" y="5013325"/>
            <a:ext cx="52022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由卷积公式可得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74761" name="Text Box 3"/>
          <p:cNvSpPr txBox="1">
            <a:spLocks noChangeArrowheads="1"/>
          </p:cNvSpPr>
          <p:nvPr/>
        </p:nvSpPr>
        <p:spPr bwMode="auto">
          <a:xfrm>
            <a:off x="371475" y="1181100"/>
            <a:ext cx="5491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N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(0,1)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，求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=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+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相的概率密度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28364" name="Object 2"/>
          <p:cNvGraphicFramePr>
            <a:graphicFrameLocks noChangeAspect="1"/>
          </p:cNvGraphicFramePr>
          <p:nvPr/>
        </p:nvGraphicFramePr>
        <p:xfrm>
          <a:off x="1692275" y="5584825"/>
          <a:ext cx="4368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4" name="Equation" r:id="rId5" imgW="5880100" imgH="914400" progId="Equation.DSMT4">
                  <p:embed/>
                </p:oleObj>
              </mc:Choice>
              <mc:Fallback>
                <p:oleObj name="Equation" r:id="rId5" imgW="5880100" imgH="914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584825"/>
                        <a:ext cx="43688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5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5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5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5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5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34" grpId="0" autoUpdateAnimBg="0" build="p"/>
      <p:bldP spid="355335" grpId="0" autoUpdateAnimBg="0" build="p"/>
      <p:bldP spid="355338" grpId="0" autoUpdateAnimBg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468313" y="404813"/>
          <a:ext cx="4368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8" name="Equation" r:id="rId1" imgW="5880100" imgH="914400" progId="Equation.DSMT4">
                  <p:embed/>
                </p:oleObj>
              </mc:Choice>
              <mc:Fallback>
                <p:oleObj name="Equation" r:id="rId1" imgW="5880100" imgH="914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4813"/>
                        <a:ext cx="43688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55" name="Object 3"/>
          <p:cNvGraphicFramePr>
            <a:graphicFrameLocks noChangeAspect="1"/>
          </p:cNvGraphicFramePr>
          <p:nvPr/>
        </p:nvGraphicFramePr>
        <p:xfrm>
          <a:off x="1284288" y="1339850"/>
          <a:ext cx="343376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9" name="Equation" r:id="rId3" imgW="4559300" imgH="1193800" progId="Equation.DSMT4">
                  <p:embed/>
                </p:oleObj>
              </mc:Choice>
              <mc:Fallback>
                <p:oleObj name="Equation" r:id="rId3" imgW="4559300" imgH="119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1339850"/>
                        <a:ext cx="3433762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56" name="Object 4"/>
          <p:cNvGraphicFramePr>
            <a:graphicFrameLocks noChangeAspect="1"/>
          </p:cNvGraphicFramePr>
          <p:nvPr/>
        </p:nvGraphicFramePr>
        <p:xfrm>
          <a:off x="4789488" y="1339850"/>
          <a:ext cx="383222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0" name="Equation" r:id="rId5" imgW="5105400" imgH="1193800" progId="Equation.DSMT4">
                  <p:embed/>
                </p:oleObj>
              </mc:Choice>
              <mc:Fallback>
                <p:oleObj name="Equation" r:id="rId5" imgW="5105400" imgH="119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88" y="1339850"/>
                        <a:ext cx="3832225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57" name="Object 5"/>
          <p:cNvGraphicFramePr>
            <a:graphicFrameLocks noChangeAspect="1"/>
          </p:cNvGraphicFramePr>
          <p:nvPr/>
        </p:nvGraphicFramePr>
        <p:xfrm>
          <a:off x="1331913" y="2492375"/>
          <a:ext cx="350837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1" name="Equation" r:id="rId7" imgW="4660900" imgH="1193800" progId="Equation.DSMT4">
                  <p:embed/>
                </p:oleObj>
              </mc:Choice>
              <mc:Fallback>
                <p:oleObj name="Equation" r:id="rId7" imgW="4660900" imgH="1193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492375"/>
                        <a:ext cx="3508375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382" name="Object 6"/>
          <p:cNvGraphicFramePr>
            <a:graphicFrameLocks noChangeAspect="1"/>
          </p:cNvGraphicFramePr>
          <p:nvPr/>
        </p:nvGraphicFramePr>
        <p:xfrm>
          <a:off x="1236663" y="3500438"/>
          <a:ext cx="2936875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2" name="Equation" r:id="rId9" imgW="3898900" imgH="1371600" progId="Equation.DSMT4">
                  <p:embed/>
                </p:oleObj>
              </mc:Choice>
              <mc:Fallback>
                <p:oleObj name="Equation" r:id="rId9" imgW="3898900" imgH="1371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3500438"/>
                        <a:ext cx="2936875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79" name="Object 7"/>
          <p:cNvGraphicFramePr>
            <a:graphicFrameLocks noChangeAspect="1"/>
          </p:cNvGraphicFramePr>
          <p:nvPr/>
        </p:nvGraphicFramePr>
        <p:xfrm>
          <a:off x="4579938" y="3529013"/>
          <a:ext cx="299085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3" name="Equation" r:id="rId11" imgW="3987800" imgH="1270000" progId="Equation.DSMT4">
                  <p:embed/>
                </p:oleObj>
              </mc:Choice>
              <mc:Fallback>
                <p:oleObj name="Equation" r:id="rId11" imgW="3987800" imgH="1270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938" y="3529013"/>
                        <a:ext cx="299085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0" name="Object 8"/>
          <p:cNvGraphicFramePr>
            <a:graphicFrameLocks noChangeAspect="1"/>
          </p:cNvGraphicFramePr>
          <p:nvPr/>
        </p:nvGraphicFramePr>
        <p:xfrm>
          <a:off x="1377950" y="4679950"/>
          <a:ext cx="20224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4" name="Equation" r:id="rId13" imgW="2667000" imgH="1206500" progId="Equation.DSMT4">
                  <p:embed/>
                </p:oleObj>
              </mc:Choice>
              <mc:Fallback>
                <p:oleObj name="Equation" r:id="rId13" imgW="2667000" imgH="12065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4679950"/>
                        <a:ext cx="202247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1" name="Object 9"/>
          <p:cNvGraphicFramePr>
            <a:graphicFrameLocks noChangeAspect="1"/>
          </p:cNvGraphicFramePr>
          <p:nvPr/>
        </p:nvGraphicFramePr>
        <p:xfrm>
          <a:off x="3609975" y="4632325"/>
          <a:ext cx="2649538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5" name="Equation" r:id="rId15" imgW="3505200" imgH="1358900" progId="Equation.DSMT4">
                  <p:embed/>
                </p:oleObj>
              </mc:Choice>
              <mc:Fallback>
                <p:oleObj name="Equation" r:id="rId15" imgW="3505200" imgH="13589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4632325"/>
                        <a:ext cx="2649538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2" name="Text Box 6"/>
          <p:cNvSpPr txBox="1">
            <a:spLocks noChangeArrowheads="1"/>
          </p:cNvSpPr>
          <p:nvPr/>
        </p:nvSpPr>
        <p:spPr bwMode="auto">
          <a:xfrm>
            <a:off x="468313" y="584993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故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57383" name="Object 10"/>
          <p:cNvGraphicFramePr>
            <a:graphicFrameLocks noChangeAspect="1"/>
          </p:cNvGraphicFramePr>
          <p:nvPr/>
        </p:nvGraphicFramePr>
        <p:xfrm>
          <a:off x="1090613" y="5951538"/>
          <a:ext cx="340518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6" name="Equation" r:id="rId17" imgW="4102100" imgH="457200" progId="Equation.DSMT4">
                  <p:embed/>
                </p:oleObj>
              </mc:Choice>
              <mc:Fallback>
                <p:oleObj name="Equation" r:id="rId17" imgW="410210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5951538"/>
                        <a:ext cx="3405187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6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6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6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7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7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2" grpId="0" autoUpdateAnimBg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Text Box 3"/>
          <p:cNvSpPr txBox="1">
            <a:spLocks noChangeArrowheads="1"/>
          </p:cNvSpPr>
          <p:nvPr/>
        </p:nvSpPr>
        <p:spPr bwMode="auto">
          <a:xfrm>
            <a:off x="250825" y="461963"/>
            <a:ext cx="8372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4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设随机变量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相互独立，且都服从正态分布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76802" name="Object 5"/>
          <p:cNvGraphicFramePr>
            <a:graphicFrameLocks noChangeAspect="1"/>
          </p:cNvGraphicFramePr>
          <p:nvPr/>
        </p:nvGraphicFramePr>
        <p:xfrm>
          <a:off x="496888" y="1168400"/>
          <a:ext cx="6929437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8" name="Equation" r:id="rId1" imgW="8293100" imgH="571500" progId="Equation.DSMT4">
                  <p:embed/>
                </p:oleObj>
              </mc:Choice>
              <mc:Fallback>
                <p:oleObj name="Equation" r:id="rId1" imgW="8293100" imgH="571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8" y="1168400"/>
                        <a:ext cx="6929437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431" name="Text Box 7"/>
          <p:cNvSpPr txBox="1">
            <a:spLocks noChangeArrowheads="1"/>
          </p:cNvSpPr>
          <p:nvPr/>
        </p:nvSpPr>
        <p:spPr bwMode="auto">
          <a:xfrm>
            <a:off x="323850" y="1916113"/>
            <a:ext cx="75612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由题意可知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的概率密度分别为</a:t>
            </a:r>
            <a:endParaRPr kumimoji="1" lang="zh-CN" altLang="en-US" sz="2800" b="1">
              <a:solidFill>
                <a:srgbClr val="3333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31433" name="Object 9"/>
          <p:cNvGraphicFramePr>
            <a:graphicFrameLocks noChangeAspect="1"/>
          </p:cNvGraphicFramePr>
          <p:nvPr/>
        </p:nvGraphicFramePr>
        <p:xfrm>
          <a:off x="908050" y="2595563"/>
          <a:ext cx="6507163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9" name="Equation" r:id="rId3" imgW="7810500" imgH="1270000" progId="Equation.DSMT4">
                  <p:embed/>
                </p:oleObj>
              </mc:Choice>
              <mc:Fallback>
                <p:oleObj name="Equation" r:id="rId3" imgW="7810500" imgH="1270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2595563"/>
                        <a:ext cx="6507163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34" name="Object 10"/>
          <p:cNvGraphicFramePr>
            <a:graphicFrameLocks noChangeAspect="1"/>
          </p:cNvGraphicFramePr>
          <p:nvPr/>
        </p:nvGraphicFramePr>
        <p:xfrm>
          <a:off x="906463" y="3716338"/>
          <a:ext cx="65246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0" name="Equation" r:id="rId5" imgW="7810500" imgH="1270000" progId="Equation.DSMT4">
                  <p:embed/>
                </p:oleObj>
              </mc:Choice>
              <mc:Fallback>
                <p:oleObj name="Equation" r:id="rId5" imgW="7810500" imgH="1270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3716338"/>
                        <a:ext cx="652462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435" name="Text Box 11"/>
          <p:cNvSpPr txBox="1">
            <a:spLocks noChangeArrowheads="1"/>
          </p:cNvSpPr>
          <p:nvPr/>
        </p:nvSpPr>
        <p:spPr bwMode="auto">
          <a:xfrm>
            <a:off x="827088" y="5157788"/>
            <a:ext cx="5202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由卷积公式可得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31" grpId="0"/>
      <p:bldP spid="23143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3"/>
          <p:cNvGraphicFramePr>
            <a:graphicFrameLocks noChangeAspect="1"/>
          </p:cNvGraphicFramePr>
          <p:nvPr/>
        </p:nvGraphicFramePr>
        <p:xfrm>
          <a:off x="827088" y="549275"/>
          <a:ext cx="4938712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0" name="Equation" r:id="rId1" imgW="5880100" imgH="914400" progId="Equation.DSMT4">
                  <p:embed/>
                </p:oleObj>
              </mc:Choice>
              <mc:Fallback>
                <p:oleObj name="Equation" r:id="rId1" imgW="5880100" imgH="914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49275"/>
                        <a:ext cx="4938712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7" name="Object 4"/>
          <p:cNvGraphicFramePr>
            <a:graphicFrameLocks noChangeAspect="1"/>
          </p:cNvGraphicFramePr>
          <p:nvPr/>
        </p:nvGraphicFramePr>
        <p:xfrm>
          <a:off x="1773238" y="1557338"/>
          <a:ext cx="5103812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1" name="Equation" r:id="rId3" imgW="5918200" imgH="1206500" progId="Equation.DSMT4">
                  <p:embed/>
                </p:oleObj>
              </mc:Choice>
              <mc:Fallback>
                <p:oleObj name="Equation" r:id="rId3" imgW="5918200" imgH="1206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238" y="1557338"/>
                        <a:ext cx="5103812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8" name="Object 5"/>
          <p:cNvGraphicFramePr>
            <a:graphicFrameLocks noChangeAspect="1"/>
          </p:cNvGraphicFramePr>
          <p:nvPr/>
        </p:nvGraphicFramePr>
        <p:xfrm>
          <a:off x="1552575" y="2911475"/>
          <a:ext cx="4584700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2" name="Equation" r:id="rId5" imgW="5308600" imgH="1244600" progId="Equation.DSMT4">
                  <p:embed/>
                </p:oleObj>
              </mc:Choice>
              <mc:Fallback>
                <p:oleObj name="Equation" r:id="rId5" imgW="5308600" imgH="1244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575" y="2911475"/>
                        <a:ext cx="4584700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6"/>
          <p:cNvGraphicFramePr>
            <a:graphicFrameLocks noChangeAspect="1"/>
          </p:cNvGraphicFramePr>
          <p:nvPr/>
        </p:nvGraphicFramePr>
        <p:xfrm>
          <a:off x="1700213" y="4198938"/>
          <a:ext cx="492760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3" name="Equation" r:id="rId7" imgW="5715000" imgH="1473200" progId="Equation.DSMT4">
                  <p:embed/>
                </p:oleObj>
              </mc:Choice>
              <mc:Fallback>
                <p:oleObj name="Equation" r:id="rId7" imgW="5715000" imgH="1473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213" y="4198938"/>
                        <a:ext cx="4927600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3"/>
          <p:cNvGraphicFramePr>
            <a:graphicFrameLocks noChangeAspect="1"/>
          </p:cNvGraphicFramePr>
          <p:nvPr/>
        </p:nvGraphicFramePr>
        <p:xfrm>
          <a:off x="381000" y="476250"/>
          <a:ext cx="8010525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5" name="Equation" r:id="rId1" imgW="5435600" imgH="685800" progId="Equation.DSMT4">
                  <p:embed/>
                </p:oleObj>
              </mc:Choice>
              <mc:Fallback>
                <p:oleObj name="Equation" r:id="rId1" imgW="5435600" imgH="685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76250"/>
                        <a:ext cx="8010525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1" name="Object 4"/>
          <p:cNvGraphicFramePr>
            <a:graphicFrameLocks noChangeAspect="1"/>
          </p:cNvGraphicFramePr>
          <p:nvPr/>
        </p:nvGraphicFramePr>
        <p:xfrm>
          <a:off x="331788" y="3429000"/>
          <a:ext cx="3735387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6" name="" r:id="rId3" imgW="1778000" imgH="609600" progId="Equation.3">
                  <p:embed/>
                </p:oleObj>
              </mc:Choice>
              <mc:Fallback>
                <p:oleObj name="" r:id="rId3" imgW="1778000" imgH="60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3429000"/>
                        <a:ext cx="3735387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2" name="Object 5"/>
          <p:cNvGraphicFramePr>
            <a:graphicFrameLocks noChangeAspect="1"/>
          </p:cNvGraphicFramePr>
          <p:nvPr/>
        </p:nvGraphicFramePr>
        <p:xfrm>
          <a:off x="352425" y="1941513"/>
          <a:ext cx="779462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Equation" r:id="rId5" imgW="5334000" imgH="711200" progId="Equation.DSMT4">
                  <p:embed/>
                </p:oleObj>
              </mc:Choice>
              <mc:Fallback>
                <p:oleObj name="Equation" r:id="rId5" imgW="5334000" imgH="71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" y="1941513"/>
                        <a:ext cx="779462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54" name="Text Box 6"/>
          <p:cNvSpPr txBox="1">
            <a:spLocks noChangeArrowheads="1"/>
          </p:cNvSpPr>
          <p:nvPr/>
        </p:nvSpPr>
        <p:spPr bwMode="auto">
          <a:xfrm>
            <a:off x="287338" y="5157788"/>
            <a:ext cx="539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故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0455" name="Object 7"/>
          <p:cNvGraphicFramePr>
            <a:graphicFrameLocks noChangeAspect="1"/>
          </p:cNvGraphicFramePr>
          <p:nvPr/>
        </p:nvGraphicFramePr>
        <p:xfrm>
          <a:off x="920750" y="5157788"/>
          <a:ext cx="429895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8" name="Equation" r:id="rId7" imgW="4622800" imgH="546100" progId="Equation.DSMT4">
                  <p:embed/>
                </p:oleObj>
              </mc:Choice>
              <mc:Fallback>
                <p:oleObj name="Equation" r:id="rId7" imgW="4622800" imgH="546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5157788"/>
                        <a:ext cx="429895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0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4" grpId="0" autoUpdateAnimBg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Text Box 2"/>
          <p:cNvSpPr txBox="1">
            <a:spLocks noChangeArrowheads="1"/>
          </p:cNvSpPr>
          <p:nvPr/>
        </p:nvSpPr>
        <p:spPr bwMode="auto">
          <a:xfrm>
            <a:off x="2087563" y="333375"/>
            <a:ext cx="457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3333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二维分布函数的性质</a:t>
            </a:r>
            <a:endParaRPr kumimoji="1" lang="zh-CN" altLang="en-US" sz="3200" b="1">
              <a:solidFill>
                <a:srgbClr val="3333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282627" name="Text Box 3"/>
          <p:cNvSpPr txBox="1">
            <a:spLocks noChangeArrowheads="1"/>
          </p:cNvSpPr>
          <p:nvPr/>
        </p:nvSpPr>
        <p:spPr bwMode="auto">
          <a:xfrm>
            <a:off x="539750" y="1071563"/>
            <a:ext cx="60436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ea typeface="楷体_GB2312" panose="02010609030101010101" pitchFamily="49" charset="-122"/>
              </a:rPr>
              <a:t>①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F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是变量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ea typeface="楷体_GB2312" panose="02010609030101010101" pitchFamily="49" charset="-122"/>
              </a:rPr>
              <a:t>的不减函数，即</a:t>
            </a:r>
            <a:endParaRPr kumimoji="1" lang="zh-CN" altLang="en-US" sz="2800" b="1">
              <a:ea typeface="楷体_GB2312" panose="02010609030101010101" pitchFamily="49" charset="-122"/>
            </a:endParaRPr>
          </a:p>
        </p:txBody>
      </p:sp>
      <p:sp>
        <p:nvSpPr>
          <p:cNvPr id="282628" name="Text Box 4"/>
          <p:cNvSpPr txBox="1">
            <a:spLocks noChangeArrowheads="1"/>
          </p:cNvSpPr>
          <p:nvPr/>
        </p:nvSpPr>
        <p:spPr bwMode="auto">
          <a:xfrm>
            <a:off x="581025" y="1590675"/>
            <a:ext cx="2619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对任意固定的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endParaRPr kumimoji="1" lang="en-US" altLang="zh-CN" sz="2800" b="1" i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2630" name="Text Box 6"/>
          <p:cNvSpPr txBox="1">
            <a:spLocks noChangeArrowheads="1"/>
          </p:cNvSpPr>
          <p:nvPr/>
        </p:nvSpPr>
        <p:spPr bwMode="auto">
          <a:xfrm>
            <a:off x="2990850" y="1604963"/>
            <a:ext cx="114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2631" name="Object 7"/>
          <p:cNvGraphicFramePr>
            <a:graphicFrameLocks noChangeAspect="1"/>
          </p:cNvGraphicFramePr>
          <p:nvPr/>
        </p:nvGraphicFramePr>
        <p:xfrm>
          <a:off x="3786188" y="1682750"/>
          <a:ext cx="9096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Equation" r:id="rId1" imgW="1193800" imgH="508000" progId="Equation.DSMT4">
                  <p:embed/>
                </p:oleObj>
              </mc:Choice>
              <mc:Fallback>
                <p:oleObj name="Equation" r:id="rId1" imgW="1193800" imgH="508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8" y="1682750"/>
                        <a:ext cx="90963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32" name="Text Box 8"/>
          <p:cNvSpPr txBox="1">
            <a:spLocks noChangeArrowheads="1"/>
          </p:cNvSpPr>
          <p:nvPr/>
        </p:nvSpPr>
        <p:spPr bwMode="auto">
          <a:xfrm>
            <a:off x="4638675" y="1652588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2633" name="Object 9"/>
          <p:cNvGraphicFramePr>
            <a:graphicFrameLocks noChangeAspect="1"/>
          </p:cNvGraphicFramePr>
          <p:nvPr/>
        </p:nvGraphicFramePr>
        <p:xfrm>
          <a:off x="5229225" y="1743075"/>
          <a:ext cx="25701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Equation" r:id="rId3" imgW="3479800" imgH="508000" progId="Equation.DSMT4">
                  <p:embed/>
                </p:oleObj>
              </mc:Choice>
              <mc:Fallback>
                <p:oleObj name="Equation" r:id="rId3" imgW="3479800" imgH="508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225" y="1743075"/>
                        <a:ext cx="25701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34" name="Text Box 10"/>
          <p:cNvSpPr txBox="1">
            <a:spLocks noChangeArrowheads="1"/>
          </p:cNvSpPr>
          <p:nvPr/>
        </p:nvSpPr>
        <p:spPr bwMode="auto">
          <a:xfrm>
            <a:off x="581025" y="2047875"/>
            <a:ext cx="2619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对任意固定的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endParaRPr kumimoji="1" lang="en-US" altLang="zh-CN" sz="2800" b="1" i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2636" name="Text Box 12"/>
          <p:cNvSpPr txBox="1">
            <a:spLocks noChangeArrowheads="1"/>
          </p:cNvSpPr>
          <p:nvPr/>
        </p:nvSpPr>
        <p:spPr bwMode="auto">
          <a:xfrm>
            <a:off x="2990850" y="2062163"/>
            <a:ext cx="114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，当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2637" name="Object 13"/>
          <p:cNvGraphicFramePr>
            <a:graphicFrameLocks noChangeAspect="1"/>
          </p:cNvGraphicFramePr>
          <p:nvPr/>
        </p:nvGraphicFramePr>
        <p:xfrm>
          <a:off x="3762375" y="2139950"/>
          <a:ext cx="9588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5" imgW="1257300" imgH="508000" progId="Equation.DSMT4">
                  <p:embed/>
                </p:oleObj>
              </mc:Choice>
              <mc:Fallback>
                <p:oleObj name="Equation" r:id="rId5" imgW="1257300" imgH="5080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2139950"/>
                        <a:ext cx="95885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38" name="Text Box 14"/>
          <p:cNvSpPr txBox="1">
            <a:spLocks noChangeArrowheads="1"/>
          </p:cNvSpPr>
          <p:nvPr/>
        </p:nvSpPr>
        <p:spPr bwMode="auto">
          <a:xfrm>
            <a:off x="4638675" y="2109788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时，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2639" name="Object 15"/>
          <p:cNvGraphicFramePr>
            <a:graphicFrameLocks noChangeAspect="1"/>
          </p:cNvGraphicFramePr>
          <p:nvPr/>
        </p:nvGraphicFramePr>
        <p:xfrm>
          <a:off x="5229225" y="2214563"/>
          <a:ext cx="25701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Equation" r:id="rId7" imgW="3479800" imgH="508000" progId="Equation.DSMT4">
                  <p:embed/>
                </p:oleObj>
              </mc:Choice>
              <mc:Fallback>
                <p:oleObj name="Equation" r:id="rId7" imgW="3479800" imgH="508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225" y="2214563"/>
                        <a:ext cx="25701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50" name="Text Box 26"/>
          <p:cNvSpPr txBox="1">
            <a:spLocks noChangeArrowheads="1"/>
          </p:cNvSpPr>
          <p:nvPr/>
        </p:nvSpPr>
        <p:spPr bwMode="auto">
          <a:xfrm>
            <a:off x="533400" y="2643188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②</a:t>
            </a:r>
            <a:r>
              <a:rPr kumimoji="1" lang="en-US" altLang="zh-CN" sz="2800" b="1">
                <a:solidFill>
                  <a:srgbClr val="FF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endParaRPr kumimoji="1" lang="en-US" altLang="zh-CN" sz="2800" b="1">
              <a:solidFill>
                <a:srgbClr val="FF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2651" name="Object 27"/>
          <p:cNvGraphicFramePr>
            <a:graphicFrameLocks noChangeAspect="1"/>
          </p:cNvGraphicFramePr>
          <p:nvPr/>
        </p:nvGraphicFramePr>
        <p:xfrm>
          <a:off x="1114425" y="2733675"/>
          <a:ext cx="1985963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Equation" r:id="rId9" imgW="2667000" imgH="457200" progId="Equation.DSMT4">
                  <p:embed/>
                </p:oleObj>
              </mc:Choice>
              <mc:Fallback>
                <p:oleObj name="Equation" r:id="rId9" imgW="2667000" imgH="457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2733675"/>
                        <a:ext cx="1985963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52" name="Text Box 28"/>
          <p:cNvSpPr txBox="1">
            <a:spLocks noChangeArrowheads="1"/>
          </p:cNvSpPr>
          <p:nvPr/>
        </p:nvSpPr>
        <p:spPr bwMode="auto">
          <a:xfrm>
            <a:off x="3048000" y="2628900"/>
            <a:ext cx="137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，并且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82654" name="Text Box 30"/>
          <p:cNvSpPr txBox="1">
            <a:spLocks noChangeArrowheads="1"/>
          </p:cNvSpPr>
          <p:nvPr/>
        </p:nvSpPr>
        <p:spPr bwMode="auto">
          <a:xfrm>
            <a:off x="581025" y="3549650"/>
            <a:ext cx="35058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对任意固定的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zh-CN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y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282655" name="Object 31"/>
          <p:cNvGraphicFramePr>
            <a:graphicFrameLocks noChangeAspect="1"/>
          </p:cNvGraphicFramePr>
          <p:nvPr/>
        </p:nvGraphicFramePr>
        <p:xfrm>
          <a:off x="5874385" y="3658870"/>
          <a:ext cx="18875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Equation" r:id="rId11" imgW="2540000" imgH="469900" progId="Equation.DSMT4">
                  <p:embed/>
                </p:oleObj>
              </mc:Choice>
              <mc:Fallback>
                <p:oleObj name="Equation" r:id="rId11" imgW="2540000" imgH="4699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4385" y="3658870"/>
                        <a:ext cx="18875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56" name="Object 32"/>
          <p:cNvGraphicFramePr>
            <a:graphicFrameLocks noChangeAspect="1"/>
          </p:cNvGraphicFramePr>
          <p:nvPr/>
        </p:nvGraphicFramePr>
        <p:xfrm>
          <a:off x="3818890" y="3660458"/>
          <a:ext cx="186531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Equation" r:id="rId13" imgW="2501900" imgH="469900" progId="Equation.DSMT4">
                  <p:embed/>
                </p:oleObj>
              </mc:Choice>
              <mc:Fallback>
                <p:oleObj name="Equation" r:id="rId13" imgW="2501900" imgH="4699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8890" y="3660458"/>
                        <a:ext cx="186531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57" name="Object 33"/>
          <p:cNvGraphicFramePr>
            <a:graphicFrameLocks noChangeAspect="1"/>
          </p:cNvGraphicFramePr>
          <p:nvPr/>
        </p:nvGraphicFramePr>
        <p:xfrm>
          <a:off x="2424113" y="3189605"/>
          <a:ext cx="203835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Equation" r:id="rId15" imgW="2743200" imgH="457200" progId="Equation.DSMT4">
                  <p:embed/>
                </p:oleObj>
              </mc:Choice>
              <mc:Fallback>
                <p:oleObj name="Equation" r:id="rId15" imgW="2743200" imgH="4572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3189605"/>
                        <a:ext cx="2038350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58" name="Object 34"/>
          <p:cNvGraphicFramePr>
            <a:graphicFrameLocks noChangeAspect="1"/>
          </p:cNvGraphicFramePr>
          <p:nvPr/>
        </p:nvGraphicFramePr>
        <p:xfrm>
          <a:off x="5144135" y="3147060"/>
          <a:ext cx="198437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Equation" r:id="rId17" imgW="2679700" imgH="469900" progId="Equation.DSMT4">
                  <p:embed/>
                </p:oleObj>
              </mc:Choice>
              <mc:Fallback>
                <p:oleObj name="Equation" r:id="rId17" imgW="2679700" imgH="4699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4135" y="3147060"/>
                        <a:ext cx="198437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581025" y="4214813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③</a:t>
            </a:r>
            <a:r>
              <a:rPr kumimoji="1" lang="en-US" altLang="zh-CN" sz="2800" b="1">
                <a:solidFill>
                  <a:srgbClr val="FF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endParaRPr kumimoji="1" lang="en-US" altLang="zh-CN" sz="2800" b="1">
              <a:solidFill>
                <a:srgbClr val="FF0066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4" name="Object 3"/>
          <p:cNvGraphicFramePr>
            <a:graphicFrameLocks noChangeAspect="1"/>
          </p:cNvGraphicFramePr>
          <p:nvPr/>
        </p:nvGraphicFramePr>
        <p:xfrm>
          <a:off x="1114425" y="4333875"/>
          <a:ext cx="1023938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Equation" r:id="rId19" imgW="1346200" imgH="457200" progId="Equation.DSMT4">
                  <p:embed/>
                </p:oleObj>
              </mc:Choice>
              <mc:Fallback>
                <p:oleObj name="Equation" r:id="rId19" imgW="13462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4333875"/>
                        <a:ext cx="1023938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2057400" y="42291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关于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" name="Object 5"/>
          <p:cNvGraphicFramePr>
            <a:graphicFrameLocks noChangeAspect="1"/>
          </p:cNvGraphicFramePr>
          <p:nvPr/>
        </p:nvGraphicFramePr>
        <p:xfrm>
          <a:off x="2901950" y="4400550"/>
          <a:ext cx="52705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Equation" r:id="rId21" imgW="660400" imgH="342900" progId="Equation.DSMT4">
                  <p:embed/>
                </p:oleObj>
              </mc:Choice>
              <mc:Fallback>
                <p:oleObj name="Equation" r:id="rId21" imgW="660400" imgH="342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4400550"/>
                        <a:ext cx="52705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3357563" y="4262438"/>
            <a:ext cx="20526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右连续，即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8" name="Object 7"/>
          <p:cNvGraphicFramePr>
            <a:graphicFrameLocks noChangeAspect="1"/>
          </p:cNvGraphicFramePr>
          <p:nvPr/>
        </p:nvGraphicFramePr>
        <p:xfrm>
          <a:off x="1112838" y="4859338"/>
          <a:ext cx="2836862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Equation" r:id="rId23" imgW="3848100" imgH="457200" progId="Equation.DSMT4">
                  <p:embed/>
                </p:oleObj>
              </mc:Choice>
              <mc:Fallback>
                <p:oleObj name="Equation" r:id="rId23" imgW="3848100" imgH="457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4859338"/>
                        <a:ext cx="2836862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8"/>
          <p:cNvGraphicFramePr>
            <a:graphicFrameLocks noChangeAspect="1"/>
          </p:cNvGraphicFramePr>
          <p:nvPr/>
        </p:nvGraphicFramePr>
        <p:xfrm>
          <a:off x="4011613" y="4887913"/>
          <a:ext cx="2984500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25" imgW="4051300" imgH="457200" progId="Equation.DSMT4">
                  <p:embed/>
                </p:oleObj>
              </mc:Choice>
              <mc:Fallback>
                <p:oleObj name="Equation" r:id="rId25" imgW="4051300" imgH="457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613" y="4887913"/>
                        <a:ext cx="2984500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214313" y="5643563"/>
            <a:ext cx="8286750" cy="909637"/>
          </a:xfrm>
          <a:prstGeom prst="foldedCorner">
            <a:avLst>
              <a:gd name="adj" fmla="val 6569"/>
            </a:avLst>
          </a:prstGeom>
          <a:gradFill rotWithShape="0">
            <a:gsLst>
              <a:gs pos="0">
                <a:srgbClr val="FFFFCC"/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chemeClr val="tx1"/>
            </a:solidFill>
            <a:round/>
          </a:ln>
        </p:spPr>
        <p:txBody>
          <a:bodyPr wrap="none" lIns="126000" tIns="118800" rIns="126000" bIns="11880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上述三条性质是二维随机变量分布函数的最基本的性质！</a:t>
            </a:r>
            <a:endParaRPr kumimoji="1" lang="zh-CN" altLang="en-US" sz="2400" b="1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2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2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2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2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2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2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2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2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8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28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28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8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8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8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27" grpId="0" autoUpdateAnimBg="0" build="p"/>
      <p:bldP spid="282628" grpId="0" autoUpdateAnimBg="0" build="p"/>
      <p:bldP spid="282630" grpId="0" autoUpdateAnimBg="0" build="p"/>
      <p:bldP spid="282632" grpId="0" autoUpdateAnimBg="0" build="p"/>
      <p:bldP spid="282634" grpId="0" autoUpdateAnimBg="0" build="p"/>
      <p:bldP spid="282636" grpId="0" autoUpdateAnimBg="0" build="p"/>
      <p:bldP spid="282638" grpId="0" autoUpdateAnimBg="0" build="p"/>
      <p:bldP spid="282650" grpId="0"/>
      <p:bldP spid="282652" grpId="0"/>
      <p:bldP spid="282654" grpId="0"/>
      <p:bldP spid="33" grpId="0"/>
      <p:bldP spid="35" grpId="0"/>
      <p:bldP spid="37" grpId="0"/>
      <p:bldP spid="4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9" name="Text Box 2"/>
          <p:cNvSpPr txBox="1">
            <a:spLocks noChangeArrowheads="1"/>
          </p:cNvSpPr>
          <p:nvPr/>
        </p:nvSpPr>
        <p:spPr bwMode="auto">
          <a:xfrm>
            <a:off x="506413" y="606425"/>
            <a:ext cx="4632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</a:rPr>
              <a:t>定理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（正态分布的可加性）</a:t>
            </a:r>
            <a:endParaRPr kumimoji="1"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1476" name="Object 4"/>
          <p:cNvGraphicFramePr>
            <a:graphicFrameLocks noChangeAspect="1"/>
          </p:cNvGraphicFramePr>
          <p:nvPr/>
        </p:nvGraphicFramePr>
        <p:xfrm>
          <a:off x="2343150" y="1371600"/>
          <a:ext cx="28257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5" name="Equation" r:id="rId1" imgW="1485900" imgH="254000" progId="Equation.DSMT4">
                  <p:embed/>
                </p:oleObj>
              </mc:Choice>
              <mc:Fallback>
                <p:oleObj name="Equation" r:id="rId1" imgW="1485900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1371600"/>
                        <a:ext cx="282575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1477" name="Text Box 5"/>
          <p:cNvSpPr txBox="1">
            <a:spLocks noChangeArrowheads="1"/>
          </p:cNvSpPr>
          <p:nvPr/>
        </p:nvSpPr>
        <p:spPr bwMode="auto">
          <a:xfrm>
            <a:off x="468313" y="1341438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若随机变量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61478" name="Text Box 6"/>
          <p:cNvSpPr txBox="1">
            <a:spLocks noChangeArrowheads="1"/>
          </p:cNvSpPr>
          <p:nvPr/>
        </p:nvSpPr>
        <p:spPr bwMode="auto">
          <a:xfrm>
            <a:off x="5151438" y="1371600"/>
            <a:ext cx="2673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相互独立，并且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1479" name="Object 7"/>
          <p:cNvGraphicFramePr>
            <a:graphicFrameLocks noChangeAspect="1"/>
          </p:cNvGraphicFramePr>
          <p:nvPr/>
        </p:nvGraphicFramePr>
        <p:xfrm>
          <a:off x="542925" y="2163763"/>
          <a:ext cx="290036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6" name="" r:id="rId3" imgW="1498600" imgH="279400" progId="Equation.3">
                  <p:embed/>
                </p:oleObj>
              </mc:Choice>
              <mc:Fallback>
                <p:oleObj name="" r:id="rId3" imgW="1498600" imgH="279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2163763"/>
                        <a:ext cx="2900363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80" name="Object 8"/>
          <p:cNvGraphicFramePr>
            <a:graphicFrameLocks noChangeAspect="1"/>
          </p:cNvGraphicFramePr>
          <p:nvPr/>
        </p:nvGraphicFramePr>
        <p:xfrm>
          <a:off x="3613150" y="2236788"/>
          <a:ext cx="2619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7" name="Equation" r:id="rId5" imgW="1371600" imgH="254000" progId="Equation.DSMT4">
                  <p:embed/>
                </p:oleObj>
              </mc:Choice>
              <mc:Fallback>
                <p:oleObj name="Equation" r:id="rId5" imgW="1371600" imgH="254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2236788"/>
                        <a:ext cx="2619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81" name="Object 9"/>
          <p:cNvGraphicFramePr>
            <a:graphicFrameLocks noChangeAspect="1"/>
          </p:cNvGraphicFramePr>
          <p:nvPr/>
        </p:nvGraphicFramePr>
        <p:xfrm>
          <a:off x="919163" y="2976563"/>
          <a:ext cx="623728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8" name="" r:id="rId7" imgW="3340100" imgH="508000" progId="Equation.3">
                  <p:embed/>
                </p:oleObj>
              </mc:Choice>
              <mc:Fallback>
                <p:oleObj name="" r:id="rId7" imgW="3340100" imgH="508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2976563"/>
                        <a:ext cx="623728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1482" name="Text Box 10"/>
          <p:cNvSpPr txBox="1">
            <a:spLocks noChangeArrowheads="1"/>
          </p:cNvSpPr>
          <p:nvPr/>
        </p:nvSpPr>
        <p:spPr bwMode="auto">
          <a:xfrm>
            <a:off x="6303963" y="216376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，则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61483" name="Text Box 11"/>
          <p:cNvSpPr txBox="1">
            <a:spLocks noChangeArrowheads="1"/>
          </p:cNvSpPr>
          <p:nvPr/>
        </p:nvSpPr>
        <p:spPr bwMode="auto">
          <a:xfrm>
            <a:off x="560388" y="435133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其中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61484" name="Text Box 12"/>
          <p:cNvSpPr txBox="1">
            <a:spLocks noChangeArrowheads="1"/>
          </p:cNvSpPr>
          <p:nvPr/>
        </p:nvSpPr>
        <p:spPr bwMode="auto">
          <a:xfrm>
            <a:off x="1744663" y="4340225"/>
            <a:ext cx="1339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为常数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1485" name="Object 13"/>
          <p:cNvGraphicFramePr>
            <a:graphicFrameLocks noChangeAspect="1"/>
          </p:cNvGraphicFramePr>
          <p:nvPr/>
        </p:nvGraphicFramePr>
        <p:xfrm>
          <a:off x="1384300" y="4354513"/>
          <a:ext cx="4635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9" name="Equation" r:id="rId9" imgW="190500" imgH="241300" progId="Equation.DSMT4">
                  <p:embed/>
                </p:oleObj>
              </mc:Choice>
              <mc:Fallback>
                <p:oleObj name="Equation" r:id="rId9" imgW="190500" imgH="241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4354513"/>
                        <a:ext cx="4635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1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1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1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1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1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7" grpId="0" autoUpdateAnimBg="0" build="p"/>
      <p:bldP spid="361478" grpId="0" autoUpdateAnimBg="0" build="p"/>
      <p:bldP spid="361482" grpId="0" autoUpdateAnimBg="0" build="p"/>
      <p:bldP spid="361483" grpId="0" autoUpdateAnimBg="0" build="p"/>
      <p:bldP spid="361484" grpId="0" autoUpdateAnimBg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3" name="Text Box 3"/>
          <p:cNvSpPr txBox="1">
            <a:spLocks noChangeArrowheads="1"/>
          </p:cNvSpPr>
          <p:nvPr/>
        </p:nvSpPr>
        <p:spPr bwMode="auto">
          <a:xfrm>
            <a:off x="457200" y="328613"/>
            <a:ext cx="5854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5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设随机变量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80898" name="Object 5"/>
          <p:cNvGraphicFramePr>
            <a:graphicFrameLocks noChangeAspect="1"/>
          </p:cNvGraphicFramePr>
          <p:nvPr/>
        </p:nvGraphicFramePr>
        <p:xfrm>
          <a:off x="2206625" y="989013"/>
          <a:ext cx="4344988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9" name="Equation" r:id="rId1" imgW="5016500" imgH="1333500" progId="Equation.DSMT4">
                  <p:embed/>
                </p:oleObj>
              </mc:Choice>
              <mc:Fallback>
                <p:oleObj name="Equation" r:id="rId1" imgW="5016500" imgH="1333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5" y="989013"/>
                        <a:ext cx="4344988" cy="120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4" name="Text Box 7"/>
          <p:cNvSpPr txBox="1">
            <a:spLocks noChangeArrowheads="1"/>
          </p:cNvSpPr>
          <p:nvPr/>
        </p:nvSpPr>
        <p:spPr bwMode="auto">
          <a:xfrm>
            <a:off x="533400" y="3109913"/>
            <a:ext cx="4687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⑵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求随机变量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0905" name="Text Box 8"/>
          <p:cNvSpPr txBox="1">
            <a:spLocks noChangeArrowheads="1"/>
          </p:cNvSpPr>
          <p:nvPr/>
        </p:nvSpPr>
        <p:spPr bwMode="auto">
          <a:xfrm>
            <a:off x="533400" y="3871913"/>
            <a:ext cx="1784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⑶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求概率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80899" name="Object 9"/>
          <p:cNvGraphicFramePr>
            <a:graphicFrameLocks noChangeAspect="1"/>
          </p:cNvGraphicFramePr>
          <p:nvPr/>
        </p:nvGraphicFramePr>
        <p:xfrm>
          <a:off x="5186363" y="3135313"/>
          <a:ext cx="1074737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0" name="Equation" r:id="rId3" imgW="1219200" imgH="520700" progId="Equation.DSMT4">
                  <p:embed/>
                </p:oleObj>
              </mc:Choice>
              <mc:Fallback>
                <p:oleObj name="Equation" r:id="rId3" imgW="1219200" imgH="520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363" y="3135313"/>
                        <a:ext cx="1074737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10"/>
          <p:cNvGraphicFramePr>
            <a:graphicFrameLocks noChangeAspect="1"/>
          </p:cNvGraphicFramePr>
          <p:nvPr/>
        </p:nvGraphicFramePr>
        <p:xfrm>
          <a:off x="2346325" y="3959225"/>
          <a:ext cx="228123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1" name="Equation" r:id="rId5" imgW="2628900" imgH="469900" progId="Equation.DSMT4">
                  <p:embed/>
                </p:oleObj>
              </mc:Choice>
              <mc:Fallback>
                <p:oleObj name="Equation" r:id="rId5" imgW="2628900" imgH="4699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325" y="3959225"/>
                        <a:ext cx="2281238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2507" name="Text Box 11"/>
          <p:cNvSpPr txBox="1">
            <a:spLocks noChangeArrowheads="1"/>
          </p:cNvSpPr>
          <p:nvPr/>
        </p:nvSpPr>
        <p:spPr bwMode="auto">
          <a:xfrm>
            <a:off x="525463" y="4586288"/>
            <a:ext cx="1162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⑴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2508" name="Object 12"/>
          <p:cNvGraphicFramePr>
            <a:graphicFrameLocks noChangeAspect="1"/>
          </p:cNvGraphicFramePr>
          <p:nvPr/>
        </p:nvGraphicFramePr>
        <p:xfrm>
          <a:off x="1822450" y="4687888"/>
          <a:ext cx="16875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2" name="Equation" r:id="rId7" imgW="1917700" imgH="330200" progId="Equation.DSMT4">
                  <p:embed/>
                </p:oleObj>
              </mc:Choice>
              <mc:Fallback>
                <p:oleObj name="Equation" r:id="rId7" imgW="1917700" imgH="330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450" y="4687888"/>
                        <a:ext cx="1687513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2509" name="Text Box 13"/>
          <p:cNvSpPr txBox="1">
            <a:spLocks noChangeArrowheads="1"/>
          </p:cNvSpPr>
          <p:nvPr/>
        </p:nvSpPr>
        <p:spPr bwMode="auto">
          <a:xfrm>
            <a:off x="3478213" y="4581525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2510" name="Object 14"/>
          <p:cNvGraphicFramePr>
            <a:graphicFrameLocks noChangeAspect="1"/>
          </p:cNvGraphicFramePr>
          <p:nvPr/>
        </p:nvGraphicFramePr>
        <p:xfrm>
          <a:off x="2373313" y="5262563"/>
          <a:ext cx="39989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3" name="Equation" r:id="rId9" imgW="4660900" imgH="850900" progId="Equation.DSMT4">
                  <p:embed/>
                </p:oleObj>
              </mc:Choice>
              <mc:Fallback>
                <p:oleObj name="Equation" r:id="rId9" imgW="4660900" imgH="8509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13" y="5262563"/>
                        <a:ext cx="3998912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8" name="Text Box 7"/>
          <p:cNvSpPr txBox="1">
            <a:spLocks noChangeArrowheads="1"/>
          </p:cNvSpPr>
          <p:nvPr/>
        </p:nvSpPr>
        <p:spPr bwMode="auto">
          <a:xfrm>
            <a:off x="527050" y="2428875"/>
            <a:ext cx="561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(1) 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求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Z=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+Y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的概率密度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f</a:t>
            </a:r>
            <a:r>
              <a:rPr kumimoji="1" lang="en-US" altLang="zh-CN" sz="2800" b="1" i="1" baseline="-25000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);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2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2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507" grpId="0" autoUpdateAnimBg="0" build="p"/>
      <p:bldP spid="362509" grpId="0" autoUpdateAnimBg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5651500" y="614363"/>
            <a:ext cx="2971800" cy="2743200"/>
            <a:chOff x="3696" y="144"/>
            <a:chExt cx="1872" cy="1728"/>
          </a:xfrm>
        </p:grpSpPr>
        <p:sp>
          <p:nvSpPr>
            <p:cNvPr id="81947" name="Line 3"/>
            <p:cNvSpPr>
              <a:spLocks noChangeShapeType="1"/>
            </p:cNvSpPr>
            <p:nvPr/>
          </p:nvSpPr>
          <p:spPr bwMode="auto">
            <a:xfrm>
              <a:off x="3696" y="1488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8" name="Line 4"/>
            <p:cNvSpPr>
              <a:spLocks noChangeShapeType="1"/>
            </p:cNvSpPr>
            <p:nvPr/>
          </p:nvSpPr>
          <p:spPr bwMode="auto">
            <a:xfrm flipV="1">
              <a:off x="4080" y="144"/>
              <a:ext cx="0" cy="17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9" name="Line 5"/>
            <p:cNvSpPr>
              <a:spLocks noChangeShapeType="1"/>
            </p:cNvSpPr>
            <p:nvPr/>
          </p:nvSpPr>
          <p:spPr bwMode="auto">
            <a:xfrm flipV="1">
              <a:off x="3792" y="240"/>
              <a:ext cx="1536" cy="15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0" name="Line 6"/>
            <p:cNvSpPr>
              <a:spLocks noChangeShapeType="1"/>
            </p:cNvSpPr>
            <p:nvPr/>
          </p:nvSpPr>
          <p:spPr bwMode="auto">
            <a:xfrm flipV="1">
              <a:off x="3792" y="816"/>
              <a:ext cx="1632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1932" name="Object 7"/>
            <p:cNvGraphicFramePr>
              <a:graphicFrameLocks noChangeAspect="1"/>
            </p:cNvGraphicFramePr>
            <p:nvPr/>
          </p:nvGraphicFramePr>
          <p:xfrm>
            <a:off x="5438" y="1584"/>
            <a:ext cx="130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0" name="Equation" r:id="rId1" imgW="203200" imgH="228600" progId="Equation.DSMT4">
                    <p:embed/>
                  </p:oleObj>
                </mc:Choice>
                <mc:Fallback>
                  <p:oleObj name="Equation" r:id="rId1" imgW="203200" imgH="2286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8" y="1584"/>
                          <a:ext cx="130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33" name="Object 8"/>
            <p:cNvGraphicFramePr>
              <a:graphicFrameLocks noChangeAspect="1"/>
            </p:cNvGraphicFramePr>
            <p:nvPr/>
          </p:nvGraphicFramePr>
          <p:xfrm>
            <a:off x="3878" y="192"/>
            <a:ext cx="154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1" name="Equation" r:id="rId3" imgW="254000" imgH="342900" progId="Equation.DSMT4">
                    <p:embed/>
                  </p:oleObj>
                </mc:Choice>
                <mc:Fallback>
                  <p:oleObj name="Equation" r:id="rId3" imgW="254000" imgH="3429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192"/>
                          <a:ext cx="154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34" name="Object 9"/>
            <p:cNvGraphicFramePr>
              <a:graphicFrameLocks noChangeAspect="1"/>
            </p:cNvGraphicFramePr>
            <p:nvPr/>
          </p:nvGraphicFramePr>
          <p:xfrm>
            <a:off x="4992" y="1044"/>
            <a:ext cx="528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2" name="Equation" r:id="rId5" imgW="1206500" imgH="457200" progId="Equation.DSMT4">
                    <p:embed/>
                  </p:oleObj>
                </mc:Choice>
                <mc:Fallback>
                  <p:oleObj name="Equation" r:id="rId5" imgW="1206500" imgH="4572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044"/>
                          <a:ext cx="528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35" name="Object 10"/>
            <p:cNvGraphicFramePr>
              <a:graphicFrameLocks noChangeAspect="1"/>
            </p:cNvGraphicFramePr>
            <p:nvPr/>
          </p:nvGraphicFramePr>
          <p:xfrm>
            <a:off x="4752" y="237"/>
            <a:ext cx="488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3" name="Equation" r:id="rId7" imgW="952500" imgH="342900" progId="Equation.DSMT4">
                    <p:embed/>
                  </p:oleObj>
                </mc:Choice>
                <mc:Fallback>
                  <p:oleObj name="Equation" r:id="rId7" imgW="952500" imgH="3429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237"/>
                          <a:ext cx="488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51" name="Line 11"/>
            <p:cNvSpPr>
              <a:spLocks noChangeShapeType="1"/>
            </p:cNvSpPr>
            <p:nvPr/>
          </p:nvSpPr>
          <p:spPr bwMode="auto">
            <a:xfrm>
              <a:off x="4320" y="12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2" name="Line 12"/>
            <p:cNvSpPr>
              <a:spLocks noChangeShapeType="1"/>
            </p:cNvSpPr>
            <p:nvPr/>
          </p:nvSpPr>
          <p:spPr bwMode="auto">
            <a:xfrm>
              <a:off x="5160" y="4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3" name="Line 13"/>
            <p:cNvSpPr>
              <a:spLocks noChangeShapeType="1"/>
            </p:cNvSpPr>
            <p:nvPr/>
          </p:nvSpPr>
          <p:spPr bwMode="auto">
            <a:xfrm>
              <a:off x="4524" y="1061"/>
              <a:ext cx="0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4" name="Line 14"/>
            <p:cNvSpPr>
              <a:spLocks noChangeShapeType="1"/>
            </p:cNvSpPr>
            <p:nvPr/>
          </p:nvSpPr>
          <p:spPr bwMode="auto">
            <a:xfrm>
              <a:off x="4620" y="945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5" name="Line 15"/>
            <p:cNvSpPr>
              <a:spLocks noChangeShapeType="1"/>
            </p:cNvSpPr>
            <p:nvPr/>
          </p:nvSpPr>
          <p:spPr bwMode="auto">
            <a:xfrm>
              <a:off x="4416" y="1165"/>
              <a:ext cx="0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6" name="Line 16"/>
            <p:cNvSpPr>
              <a:spLocks noChangeShapeType="1"/>
            </p:cNvSpPr>
            <p:nvPr/>
          </p:nvSpPr>
          <p:spPr bwMode="auto">
            <a:xfrm>
              <a:off x="4944" y="612"/>
              <a:ext cx="0" cy="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7" name="Line 17"/>
            <p:cNvSpPr>
              <a:spLocks noChangeShapeType="1"/>
            </p:cNvSpPr>
            <p:nvPr/>
          </p:nvSpPr>
          <p:spPr bwMode="auto">
            <a:xfrm>
              <a:off x="4836" y="746"/>
              <a:ext cx="0" cy="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8" name="Line 18"/>
            <p:cNvSpPr>
              <a:spLocks noChangeShapeType="1"/>
            </p:cNvSpPr>
            <p:nvPr/>
          </p:nvSpPr>
          <p:spPr bwMode="auto">
            <a:xfrm>
              <a:off x="4728" y="841"/>
              <a:ext cx="0" cy="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9" name="Line 19"/>
            <p:cNvSpPr>
              <a:spLocks noChangeShapeType="1"/>
            </p:cNvSpPr>
            <p:nvPr/>
          </p:nvSpPr>
          <p:spPr bwMode="auto">
            <a:xfrm>
              <a:off x="5052" y="528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81922" name="Object 20"/>
          <p:cNvGraphicFramePr>
            <a:graphicFrameLocks noChangeAspect="1"/>
          </p:cNvGraphicFramePr>
          <p:nvPr/>
        </p:nvGraphicFramePr>
        <p:xfrm>
          <a:off x="4800600" y="3690938"/>
          <a:ext cx="4038600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4" name="Equation" r:id="rId9" imgW="5003800" imgH="1320800" progId="Equation.DSMT4">
                  <p:embed/>
                </p:oleObj>
              </mc:Choice>
              <mc:Fallback>
                <p:oleObj name="Equation" r:id="rId9" imgW="5003800" imgH="13208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690938"/>
                        <a:ext cx="4038600" cy="1106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3" name="Object 21"/>
          <p:cNvGraphicFramePr>
            <a:graphicFrameLocks noChangeAspect="1"/>
          </p:cNvGraphicFramePr>
          <p:nvPr/>
        </p:nvGraphicFramePr>
        <p:xfrm>
          <a:off x="914400" y="442913"/>
          <a:ext cx="14541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5" name="Equation" r:id="rId11" imgW="1663700" imgH="457200" progId="Equation.DSMT4">
                  <p:embed/>
                </p:oleObj>
              </mc:Choice>
              <mc:Fallback>
                <p:oleObj name="Equation" r:id="rId11" imgW="1663700" imgH="4572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2913"/>
                        <a:ext cx="145415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7" name="Text Box 22"/>
          <p:cNvSpPr txBox="1">
            <a:spLocks noChangeArrowheads="1"/>
          </p:cNvSpPr>
          <p:nvPr/>
        </p:nvSpPr>
        <p:spPr bwMode="auto">
          <a:xfrm>
            <a:off x="288925" y="3048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3543" name="Object 23"/>
          <p:cNvGraphicFramePr>
            <a:graphicFrameLocks noChangeAspect="1"/>
          </p:cNvGraphicFramePr>
          <p:nvPr/>
        </p:nvGraphicFramePr>
        <p:xfrm>
          <a:off x="2603500" y="465138"/>
          <a:ext cx="25082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6" name="Equation" r:id="rId13" imgW="2921000" imgH="457200" progId="Equation.DSMT4">
                  <p:embed/>
                </p:oleObj>
              </mc:Choice>
              <mc:Fallback>
                <p:oleObj name="Equation" r:id="rId13" imgW="2921000" imgH="4572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0" y="465138"/>
                        <a:ext cx="250825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3544" name="Object 24"/>
          <p:cNvGraphicFramePr>
            <a:graphicFrameLocks noChangeAspect="1"/>
          </p:cNvGraphicFramePr>
          <p:nvPr/>
        </p:nvGraphicFramePr>
        <p:xfrm>
          <a:off x="965200" y="1244600"/>
          <a:ext cx="216693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7" name="Equation" r:id="rId15" imgW="2514600" imgH="457200" progId="Equation.DSMT4">
                  <p:embed/>
                </p:oleObj>
              </mc:Choice>
              <mc:Fallback>
                <p:oleObj name="Equation" r:id="rId15" imgW="2514600" imgH="4572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244600"/>
                        <a:ext cx="216693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545" name="Text Box 25"/>
          <p:cNvSpPr txBox="1">
            <a:spLocks noChangeArrowheads="1"/>
          </p:cNvSpPr>
          <p:nvPr/>
        </p:nvSpPr>
        <p:spPr bwMode="auto">
          <a:xfrm>
            <a:off x="3163888" y="1143000"/>
            <a:ext cx="125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如右图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3" name="Group 26"/>
          <p:cNvGrpSpPr/>
          <p:nvPr/>
        </p:nvGrpSpPr>
        <p:grpSpPr bwMode="auto">
          <a:xfrm>
            <a:off x="357188" y="1863725"/>
            <a:ext cx="2343150" cy="557213"/>
            <a:chOff x="134" y="1152"/>
            <a:chExt cx="1476" cy="351"/>
          </a:xfrm>
        </p:grpSpPr>
        <p:sp>
          <p:nvSpPr>
            <p:cNvPr id="81945" name="Text Box 27"/>
            <p:cNvSpPr txBox="1">
              <a:spLocks noChangeArrowheads="1"/>
            </p:cNvSpPr>
            <p:nvPr/>
          </p:nvSpPr>
          <p:spPr bwMode="auto">
            <a:xfrm>
              <a:off x="134" y="1152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当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81931" name="Object 28"/>
            <p:cNvGraphicFramePr>
              <a:graphicFrameLocks noChangeAspect="1"/>
            </p:cNvGraphicFramePr>
            <p:nvPr/>
          </p:nvGraphicFramePr>
          <p:xfrm>
            <a:off x="492" y="1229"/>
            <a:ext cx="567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8" name="Equation" r:id="rId17" imgW="914400" imgH="355600" progId="Equation.DSMT4">
                    <p:embed/>
                  </p:oleObj>
                </mc:Choice>
                <mc:Fallback>
                  <p:oleObj name="Equation" r:id="rId17" imgW="914400" imgH="3556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" y="1229"/>
                          <a:ext cx="567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46" name="Text Box 29"/>
            <p:cNvSpPr txBox="1">
              <a:spLocks noChangeArrowheads="1"/>
            </p:cNvSpPr>
            <p:nvPr/>
          </p:nvSpPr>
          <p:spPr bwMode="auto">
            <a:xfrm>
              <a:off x="1046" y="1176"/>
              <a:ext cx="5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时，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aphicFrame>
        <p:nvGraphicFramePr>
          <p:cNvPr id="363550" name="Object 30"/>
          <p:cNvGraphicFramePr>
            <a:graphicFrameLocks noChangeAspect="1"/>
          </p:cNvGraphicFramePr>
          <p:nvPr/>
        </p:nvGraphicFramePr>
        <p:xfrm>
          <a:off x="838200" y="2590800"/>
          <a:ext cx="278923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9" name="Equation" r:id="rId19" imgW="3187700" imgH="850900" progId="Equation.DSMT4">
                  <p:embed/>
                </p:oleObj>
              </mc:Choice>
              <mc:Fallback>
                <p:oleObj name="Equation" r:id="rId19" imgW="3187700" imgH="8509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590800"/>
                        <a:ext cx="2789238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3551" name="Object 31"/>
          <p:cNvGraphicFramePr>
            <a:graphicFrameLocks noChangeAspect="1"/>
          </p:cNvGraphicFramePr>
          <p:nvPr/>
        </p:nvGraphicFramePr>
        <p:xfrm>
          <a:off x="1879600" y="3716338"/>
          <a:ext cx="19002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0" name="Equation" r:id="rId21" imgW="2171700" imgH="444500" progId="Equation.DSMT4">
                  <p:embed/>
                </p:oleObj>
              </mc:Choice>
              <mc:Fallback>
                <p:oleObj name="Equation" r:id="rId21" imgW="2171700" imgH="4445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3716338"/>
                        <a:ext cx="190023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2"/>
          <p:cNvGrpSpPr/>
          <p:nvPr/>
        </p:nvGrpSpPr>
        <p:grpSpPr bwMode="auto">
          <a:xfrm>
            <a:off x="284163" y="4508500"/>
            <a:ext cx="2343150" cy="557213"/>
            <a:chOff x="120" y="2832"/>
            <a:chExt cx="1476" cy="351"/>
          </a:xfrm>
        </p:grpSpPr>
        <p:sp>
          <p:nvSpPr>
            <p:cNvPr id="81943" name="Text Box 33"/>
            <p:cNvSpPr txBox="1">
              <a:spLocks noChangeArrowheads="1"/>
            </p:cNvSpPr>
            <p:nvPr/>
          </p:nvSpPr>
          <p:spPr bwMode="auto">
            <a:xfrm>
              <a:off x="120" y="2832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当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81930" name="Object 34"/>
            <p:cNvGraphicFramePr>
              <a:graphicFrameLocks noChangeAspect="1"/>
            </p:cNvGraphicFramePr>
            <p:nvPr/>
          </p:nvGraphicFramePr>
          <p:xfrm>
            <a:off x="483" y="2909"/>
            <a:ext cx="557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1" name="Equation" r:id="rId23" imgW="901700" imgH="355600" progId="Equation.DSMT4">
                    <p:embed/>
                  </p:oleObj>
                </mc:Choice>
                <mc:Fallback>
                  <p:oleObj name="Equation" r:id="rId23" imgW="901700" imgH="3556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" y="2909"/>
                          <a:ext cx="557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44" name="Text Box 35"/>
            <p:cNvSpPr txBox="1">
              <a:spLocks noChangeArrowheads="1"/>
            </p:cNvSpPr>
            <p:nvPr/>
          </p:nvSpPr>
          <p:spPr bwMode="auto">
            <a:xfrm>
              <a:off x="1032" y="2856"/>
              <a:ext cx="5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时，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aphicFrame>
        <p:nvGraphicFramePr>
          <p:cNvPr id="363556" name="Object 36"/>
          <p:cNvGraphicFramePr>
            <a:graphicFrameLocks noChangeAspect="1"/>
          </p:cNvGraphicFramePr>
          <p:nvPr/>
        </p:nvGraphicFramePr>
        <p:xfrm>
          <a:off x="2484438" y="4581525"/>
          <a:ext cx="15144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2" name="Equation" r:id="rId25" imgW="1727200" imgH="508000" progId="Equation.DSMT4">
                  <p:embed/>
                </p:oleObj>
              </mc:Choice>
              <mc:Fallback>
                <p:oleObj name="Equation" r:id="rId25" imgW="1727200" imgH="5080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581525"/>
                        <a:ext cx="15144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3557" name="Text Box 37"/>
          <p:cNvSpPr txBox="1">
            <a:spLocks noChangeArrowheads="1"/>
          </p:cNvSpPr>
          <p:nvPr/>
        </p:nvSpPr>
        <p:spPr bwMode="auto">
          <a:xfrm>
            <a:off x="363538" y="5573713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所以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3558" name="Object 38"/>
          <p:cNvGraphicFramePr>
            <a:graphicFrameLocks noChangeAspect="1"/>
          </p:cNvGraphicFramePr>
          <p:nvPr/>
        </p:nvGraphicFramePr>
        <p:xfrm>
          <a:off x="1331913" y="5268913"/>
          <a:ext cx="452755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3" name="Equation" r:id="rId27" imgW="5207000" imgH="1320800" progId="Equation.DSMT4">
                  <p:embed/>
                </p:oleObj>
              </mc:Choice>
              <mc:Fallback>
                <p:oleObj name="Equation" r:id="rId27" imgW="5207000" imgH="13208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268913"/>
                        <a:ext cx="4527550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直接连接符 39"/>
          <p:cNvCxnSpPr/>
          <p:nvPr/>
        </p:nvCxnSpPr>
        <p:spPr>
          <a:xfrm rot="5400000">
            <a:off x="5787231" y="2070894"/>
            <a:ext cx="2428875" cy="1588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3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3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45" grpId="0" autoUpdateAnimBg="0" build="p"/>
      <p:bldP spid="363557" grpId="0" autoUpdateAnimBg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546" name="Object 2"/>
          <p:cNvGraphicFramePr>
            <a:graphicFrameLocks noChangeAspect="1"/>
          </p:cNvGraphicFramePr>
          <p:nvPr/>
        </p:nvGraphicFramePr>
        <p:xfrm>
          <a:off x="2020888" y="1098550"/>
          <a:ext cx="4144962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9" name="Equation" r:id="rId1" imgW="4838700" imgH="914400" progId="Equation.DSMT4">
                  <p:embed/>
                </p:oleObj>
              </mc:Choice>
              <mc:Fallback>
                <p:oleObj name="Equation" r:id="rId1" imgW="4838700" imgH="914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1098550"/>
                        <a:ext cx="4144962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2" name="Text Box 3"/>
          <p:cNvSpPr txBox="1">
            <a:spLocks noChangeArrowheads="1"/>
          </p:cNvSpPr>
          <p:nvPr/>
        </p:nvSpPr>
        <p:spPr bwMode="auto">
          <a:xfrm>
            <a:off x="228600" y="487363"/>
            <a:ext cx="2673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或用另一个公式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64548" name="Text Box 4"/>
          <p:cNvSpPr txBox="1">
            <a:spLocks noChangeArrowheads="1"/>
          </p:cNvSpPr>
          <p:nvPr/>
        </p:nvSpPr>
        <p:spPr bwMode="auto">
          <a:xfrm>
            <a:off x="212725" y="2133600"/>
            <a:ext cx="7700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同样可解出来，但注意图形坐标是关于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和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64549" name="Text Box 5"/>
          <p:cNvSpPr txBox="1">
            <a:spLocks noChangeArrowheads="1"/>
          </p:cNvSpPr>
          <p:nvPr/>
        </p:nvSpPr>
        <p:spPr bwMode="auto">
          <a:xfrm>
            <a:off x="212725" y="2924175"/>
            <a:ext cx="4687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⑵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关于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的边缘概率密度为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4550" name="Object 6"/>
          <p:cNvGraphicFramePr>
            <a:graphicFrameLocks noChangeAspect="1"/>
          </p:cNvGraphicFramePr>
          <p:nvPr/>
        </p:nvGraphicFramePr>
        <p:xfrm>
          <a:off x="381000" y="3573463"/>
          <a:ext cx="351948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0" name="Equation" r:id="rId3" imgW="4038600" imgH="850900" progId="Equation.DSMT4">
                  <p:embed/>
                </p:oleObj>
              </mc:Choice>
              <mc:Fallback>
                <p:oleObj name="Equation" r:id="rId3" imgW="4038600" imgH="850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573463"/>
                        <a:ext cx="3519488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/>
          <p:nvPr/>
        </p:nvGrpSpPr>
        <p:grpSpPr bwMode="auto">
          <a:xfrm>
            <a:off x="5651500" y="3068638"/>
            <a:ext cx="2978150" cy="2743200"/>
            <a:chOff x="3696" y="1920"/>
            <a:chExt cx="1876" cy="1728"/>
          </a:xfrm>
        </p:grpSpPr>
        <p:sp>
          <p:nvSpPr>
            <p:cNvPr id="82957" name="Line 8"/>
            <p:cNvSpPr>
              <a:spLocks noChangeShapeType="1"/>
            </p:cNvSpPr>
            <p:nvPr/>
          </p:nvSpPr>
          <p:spPr bwMode="auto">
            <a:xfrm>
              <a:off x="3696" y="3264"/>
              <a:ext cx="18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8" name="Line 9"/>
            <p:cNvSpPr>
              <a:spLocks noChangeShapeType="1"/>
            </p:cNvSpPr>
            <p:nvPr/>
          </p:nvSpPr>
          <p:spPr bwMode="auto">
            <a:xfrm flipV="1">
              <a:off x="4080" y="1920"/>
              <a:ext cx="0" cy="17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59" name="Line 10"/>
            <p:cNvSpPr>
              <a:spLocks noChangeShapeType="1"/>
            </p:cNvSpPr>
            <p:nvPr/>
          </p:nvSpPr>
          <p:spPr bwMode="auto">
            <a:xfrm flipV="1">
              <a:off x="3792" y="2016"/>
              <a:ext cx="1536" cy="15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2949" name="Object 11"/>
            <p:cNvGraphicFramePr>
              <a:graphicFrameLocks noChangeAspect="1"/>
            </p:cNvGraphicFramePr>
            <p:nvPr/>
          </p:nvGraphicFramePr>
          <p:xfrm>
            <a:off x="5434" y="3356"/>
            <a:ext cx="138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71" name="Equation" r:id="rId5" imgW="228600" imgH="241300" progId="Equation.DSMT4">
                    <p:embed/>
                  </p:oleObj>
                </mc:Choice>
                <mc:Fallback>
                  <p:oleObj name="Equation" r:id="rId5" imgW="228600" imgH="2413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4" y="3356"/>
                          <a:ext cx="138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0" name="Object 12"/>
            <p:cNvGraphicFramePr>
              <a:graphicFrameLocks noChangeAspect="1"/>
            </p:cNvGraphicFramePr>
            <p:nvPr/>
          </p:nvGraphicFramePr>
          <p:xfrm>
            <a:off x="3878" y="1968"/>
            <a:ext cx="154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72" name="Equation" r:id="rId7" imgW="254000" imgH="342900" progId="Equation.DSMT4">
                    <p:embed/>
                  </p:oleObj>
                </mc:Choice>
                <mc:Fallback>
                  <p:oleObj name="Equation" r:id="rId7" imgW="254000" imgH="3429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1968"/>
                          <a:ext cx="154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1" name="Object 13"/>
            <p:cNvGraphicFramePr>
              <a:graphicFrameLocks noChangeAspect="1"/>
            </p:cNvGraphicFramePr>
            <p:nvPr/>
          </p:nvGraphicFramePr>
          <p:xfrm>
            <a:off x="4944" y="2448"/>
            <a:ext cx="496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73" name="Equation" r:id="rId9" imgW="965200" imgH="342900" progId="Equation.DSMT4">
                    <p:embed/>
                  </p:oleObj>
                </mc:Choice>
                <mc:Fallback>
                  <p:oleObj name="Equation" r:id="rId9" imgW="965200" imgH="3429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2448"/>
                          <a:ext cx="496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960" name="Line 14"/>
            <p:cNvSpPr>
              <a:spLocks noChangeShapeType="1"/>
            </p:cNvSpPr>
            <p:nvPr/>
          </p:nvSpPr>
          <p:spPr bwMode="auto">
            <a:xfrm rot="10800000">
              <a:off x="5013" y="2139"/>
              <a:ext cx="0" cy="1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1" name="Line 15"/>
            <p:cNvSpPr>
              <a:spLocks noChangeShapeType="1"/>
            </p:cNvSpPr>
            <p:nvPr/>
          </p:nvSpPr>
          <p:spPr bwMode="auto">
            <a:xfrm rot="10800000">
              <a:off x="4171" y="2203"/>
              <a:ext cx="0" cy="9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2" name="Line 16"/>
            <p:cNvSpPr>
              <a:spLocks noChangeShapeType="1"/>
            </p:cNvSpPr>
            <p:nvPr/>
          </p:nvSpPr>
          <p:spPr bwMode="auto">
            <a:xfrm rot="10800000">
              <a:off x="4809" y="2154"/>
              <a:ext cx="0" cy="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3" name="Line 17"/>
            <p:cNvSpPr>
              <a:spLocks noChangeShapeType="1"/>
            </p:cNvSpPr>
            <p:nvPr/>
          </p:nvSpPr>
          <p:spPr bwMode="auto">
            <a:xfrm rot="10800000">
              <a:off x="4714" y="2145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4" name="Line 18"/>
            <p:cNvSpPr>
              <a:spLocks noChangeShapeType="1"/>
            </p:cNvSpPr>
            <p:nvPr/>
          </p:nvSpPr>
          <p:spPr bwMode="auto">
            <a:xfrm rot="10800000">
              <a:off x="4917" y="2152"/>
              <a:ext cx="0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5" name="Line 19"/>
            <p:cNvSpPr>
              <a:spLocks noChangeShapeType="1"/>
            </p:cNvSpPr>
            <p:nvPr/>
          </p:nvSpPr>
          <p:spPr bwMode="auto">
            <a:xfrm rot="10800000">
              <a:off x="4389" y="2183"/>
              <a:ext cx="0" cy="7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6" name="Line 20"/>
            <p:cNvSpPr>
              <a:spLocks noChangeShapeType="1"/>
            </p:cNvSpPr>
            <p:nvPr/>
          </p:nvSpPr>
          <p:spPr bwMode="auto">
            <a:xfrm rot="10800000">
              <a:off x="4496" y="2174"/>
              <a:ext cx="0" cy="6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7" name="Line 21"/>
            <p:cNvSpPr>
              <a:spLocks noChangeShapeType="1"/>
            </p:cNvSpPr>
            <p:nvPr/>
          </p:nvSpPr>
          <p:spPr bwMode="auto">
            <a:xfrm rot="10800000">
              <a:off x="4606" y="2159"/>
              <a:ext cx="0" cy="5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68" name="Line 22"/>
            <p:cNvSpPr>
              <a:spLocks noChangeShapeType="1"/>
            </p:cNvSpPr>
            <p:nvPr/>
          </p:nvSpPr>
          <p:spPr bwMode="auto">
            <a:xfrm rot="10800000">
              <a:off x="4282" y="2200"/>
              <a:ext cx="0" cy="8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64567" name="Object 23"/>
          <p:cNvGraphicFramePr>
            <a:graphicFrameLocks noChangeAspect="1"/>
          </p:cNvGraphicFramePr>
          <p:nvPr/>
        </p:nvGraphicFramePr>
        <p:xfrm>
          <a:off x="1423988" y="4581525"/>
          <a:ext cx="3940175" cy="144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4" name="Equation" r:id="rId11" imgW="4521200" imgH="1625600" progId="Equation.DSMT4">
                  <p:embed/>
                </p:oleObj>
              </mc:Choice>
              <mc:Fallback>
                <p:oleObj name="Equation" r:id="rId11" imgW="4521200" imgH="16256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4581525"/>
                        <a:ext cx="3940175" cy="144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直接连接符 23"/>
          <p:cNvCxnSpPr/>
          <p:nvPr/>
        </p:nvCxnSpPr>
        <p:spPr>
          <a:xfrm rot="5400000">
            <a:off x="5858669" y="4356894"/>
            <a:ext cx="2428875" cy="1587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4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4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4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4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48" grpId="0" autoUpdateAnimBg="0" build="p"/>
      <p:bldP spid="364549" grpId="0" autoUpdateAnimBg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6" name="Text Box 2"/>
          <p:cNvSpPr txBox="1">
            <a:spLocks noChangeArrowheads="1"/>
          </p:cNvSpPr>
          <p:nvPr/>
        </p:nvSpPr>
        <p:spPr bwMode="auto">
          <a:xfrm>
            <a:off x="401638" y="61912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⑶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83970" name="Object 3"/>
          <p:cNvGraphicFramePr>
            <a:graphicFrameLocks noChangeAspect="1"/>
          </p:cNvGraphicFramePr>
          <p:nvPr/>
        </p:nvGraphicFramePr>
        <p:xfrm>
          <a:off x="1296988" y="758825"/>
          <a:ext cx="21955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8" name="Equation" r:id="rId1" imgW="2565400" imgH="457200" progId="Equation.DSMT4">
                  <p:embed/>
                </p:oleObj>
              </mc:Choice>
              <mc:Fallback>
                <p:oleObj name="Equation" r:id="rId1" imgW="25654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758825"/>
                        <a:ext cx="21955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572" name="Text Box 4"/>
          <p:cNvSpPr txBox="1">
            <a:spLocks noChangeArrowheads="1"/>
          </p:cNvSpPr>
          <p:nvPr/>
        </p:nvSpPr>
        <p:spPr bwMode="auto">
          <a:xfrm>
            <a:off x="3924300" y="62071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由⑴式可得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5573" name="Object 5"/>
          <p:cNvGraphicFramePr>
            <a:graphicFrameLocks noChangeAspect="1"/>
          </p:cNvGraphicFramePr>
          <p:nvPr/>
        </p:nvGraphicFramePr>
        <p:xfrm>
          <a:off x="1012825" y="1698625"/>
          <a:ext cx="168751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9" name="Equation" r:id="rId3" imgW="1968500" imgH="457200" progId="Equation.DSMT4">
                  <p:embed/>
                </p:oleObj>
              </mc:Choice>
              <mc:Fallback>
                <p:oleObj name="Equation" r:id="rId3" imgW="19685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1698625"/>
                        <a:ext cx="1687513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74" name="Object 6"/>
          <p:cNvGraphicFramePr>
            <a:graphicFrameLocks noChangeAspect="1"/>
          </p:cNvGraphicFramePr>
          <p:nvPr/>
        </p:nvGraphicFramePr>
        <p:xfrm>
          <a:off x="2843213" y="1498600"/>
          <a:ext cx="21336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Equation" r:id="rId5" imgW="2438400" imgH="850900" progId="Equation.DSMT4">
                  <p:embed/>
                </p:oleObj>
              </mc:Choice>
              <mc:Fallback>
                <p:oleObj name="Equation" r:id="rId5" imgW="2438400" imgH="8509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498600"/>
                        <a:ext cx="213360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Object 7"/>
          <p:cNvGraphicFramePr>
            <a:graphicFrameLocks noChangeAspect="1"/>
          </p:cNvGraphicFramePr>
          <p:nvPr/>
        </p:nvGraphicFramePr>
        <p:xfrm>
          <a:off x="2709863" y="4087813"/>
          <a:ext cx="3733800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1" name="Equation" r:id="rId7" imgW="5207000" imgH="1320800" progId="Equation.DSMT4">
                  <p:embed/>
                </p:oleObj>
              </mc:Choice>
              <mc:Fallback>
                <p:oleObj name="Equation" r:id="rId7" imgW="5207000" imgH="1320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63" y="4087813"/>
                        <a:ext cx="3733800" cy="996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76" name="Object 8"/>
          <p:cNvGraphicFramePr>
            <a:graphicFrameLocks noChangeAspect="1"/>
          </p:cNvGraphicFramePr>
          <p:nvPr/>
        </p:nvGraphicFramePr>
        <p:xfrm>
          <a:off x="998538" y="2627313"/>
          <a:ext cx="2925762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2" name="Equation" r:id="rId9" imgW="3378200" imgH="850900" progId="Equation.DSMT4">
                  <p:embed/>
                </p:oleObj>
              </mc:Choice>
              <mc:Fallback>
                <p:oleObj name="Equation" r:id="rId9" imgW="3378200" imgH="8509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2627313"/>
                        <a:ext cx="2925762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77" name="Object 9"/>
          <p:cNvGraphicFramePr>
            <a:graphicFrameLocks noChangeAspect="1"/>
          </p:cNvGraphicFramePr>
          <p:nvPr/>
        </p:nvGraphicFramePr>
        <p:xfrm>
          <a:off x="4227513" y="2801938"/>
          <a:ext cx="25114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3" name="Equation" r:id="rId11" imgW="2921000" imgH="444500" progId="Equation.DSMT4">
                  <p:embed/>
                </p:oleObj>
              </mc:Choice>
              <mc:Fallback>
                <p:oleObj name="Equation" r:id="rId11" imgW="2921000" imgH="4445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3" y="2801938"/>
                        <a:ext cx="25114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5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2" grpId="0" autoUpdateAnimBg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8" name="Text Box 3"/>
          <p:cNvSpPr txBox="1">
            <a:spLocks noChangeArrowheads="1"/>
          </p:cNvSpPr>
          <p:nvPr/>
        </p:nvSpPr>
        <p:spPr bwMode="auto">
          <a:xfrm>
            <a:off x="323850" y="388938"/>
            <a:ext cx="83137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例</a:t>
            </a:r>
            <a:r>
              <a:rPr kumimoji="1" lang="en-US" altLang="zh-CN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6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设随机变量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相互独立，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服从区间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(0,1)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上的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4999" name="Text Box 4"/>
          <p:cNvSpPr txBox="1">
            <a:spLocks noChangeArrowheads="1"/>
          </p:cNvSpPr>
          <p:nvPr/>
        </p:nvSpPr>
        <p:spPr bwMode="auto">
          <a:xfrm>
            <a:off x="363538" y="1038225"/>
            <a:ext cx="2979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均匀分布，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服从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84994" name="Object 5"/>
          <p:cNvGraphicFramePr>
            <a:graphicFrameLocks noChangeAspect="1"/>
          </p:cNvGraphicFramePr>
          <p:nvPr/>
        </p:nvGraphicFramePr>
        <p:xfrm>
          <a:off x="3348038" y="1135063"/>
          <a:ext cx="7953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4" name="Equation" r:id="rId1" imgW="901700" imgH="355600" progId="Equation.DSMT4">
                  <p:embed/>
                </p:oleObj>
              </mc:Choice>
              <mc:Fallback>
                <p:oleObj name="Equation" r:id="rId1" imgW="901700" imgH="355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135063"/>
                        <a:ext cx="7953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0" name="Text Box 6"/>
          <p:cNvSpPr txBox="1">
            <a:spLocks noChangeArrowheads="1"/>
          </p:cNvSpPr>
          <p:nvPr/>
        </p:nvSpPr>
        <p:spPr bwMode="auto">
          <a:xfrm>
            <a:off x="4103688" y="1012825"/>
            <a:ext cx="4451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的指数分布，试求随机变量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5001" name="Text Box 7"/>
          <p:cNvSpPr txBox="1">
            <a:spLocks noChangeArrowheads="1"/>
          </p:cNvSpPr>
          <p:nvPr/>
        </p:nvSpPr>
        <p:spPr bwMode="auto">
          <a:xfrm>
            <a:off x="350838" y="1628775"/>
            <a:ext cx="3306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=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+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的密度函数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endParaRPr kumimoji="1" lang="en-US" altLang="zh-CN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66600" name="Text Box 8"/>
          <p:cNvSpPr txBox="1">
            <a:spLocks noChangeArrowheads="1"/>
          </p:cNvSpPr>
          <p:nvPr/>
        </p:nvSpPr>
        <p:spPr bwMode="auto">
          <a:xfrm>
            <a:off x="358775" y="2349500"/>
            <a:ext cx="6229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3333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解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（方法一）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由题意可知，用卷积公式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6601" name="Object 9"/>
          <p:cNvGraphicFramePr>
            <a:graphicFrameLocks noChangeAspect="1"/>
          </p:cNvGraphicFramePr>
          <p:nvPr/>
        </p:nvGraphicFramePr>
        <p:xfrm>
          <a:off x="838200" y="3265488"/>
          <a:ext cx="35512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5" name="Equation" r:id="rId3" imgW="1879600" imgH="558800" progId="Equation.DSMT4">
                  <p:embed/>
                </p:oleObj>
              </mc:Choice>
              <mc:Fallback>
                <p:oleObj name="Equation" r:id="rId3" imgW="1879600" imgH="558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265488"/>
                        <a:ext cx="355123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6602" name="Object 10"/>
          <p:cNvGraphicFramePr>
            <a:graphicFrameLocks noChangeAspect="1"/>
          </p:cNvGraphicFramePr>
          <p:nvPr/>
        </p:nvGraphicFramePr>
        <p:xfrm>
          <a:off x="4530725" y="3205163"/>
          <a:ext cx="34702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6" name="Equation" r:id="rId5" imgW="1816100" imgH="596900" progId="Equation.DSMT4">
                  <p:embed/>
                </p:oleObj>
              </mc:Choice>
              <mc:Fallback>
                <p:oleObj name="Equation" r:id="rId5" imgW="1816100" imgH="5969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725" y="3205163"/>
                        <a:ext cx="34702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6603" name="Text Box 11"/>
          <p:cNvSpPr txBox="1">
            <a:spLocks noChangeArrowheads="1"/>
          </p:cNvSpPr>
          <p:nvPr/>
        </p:nvSpPr>
        <p:spPr bwMode="auto">
          <a:xfrm>
            <a:off x="373063" y="4565650"/>
            <a:ext cx="5351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则随机变量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=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+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的密度函数为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6604" name="Object 12"/>
          <p:cNvGraphicFramePr>
            <a:graphicFrameLocks noChangeAspect="1"/>
          </p:cNvGraphicFramePr>
          <p:nvPr/>
        </p:nvGraphicFramePr>
        <p:xfrm>
          <a:off x="1793875" y="5243513"/>
          <a:ext cx="501332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7" name="Equation" r:id="rId7" imgW="2692400" imgH="393700" progId="Equation.DSMT4">
                  <p:embed/>
                </p:oleObj>
              </mc:Choice>
              <mc:Fallback>
                <p:oleObj name="Equation" r:id="rId7" imgW="2692400" imgH="3937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75" y="5243513"/>
                        <a:ext cx="501332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6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6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00" grpId="0" autoUpdateAnimBg="0" build="p"/>
      <p:bldP spid="366603" grpId="0" autoUpdateAnimBg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>
            <a:off x="6778625" y="1150938"/>
            <a:ext cx="677863" cy="1717675"/>
          </a:xfrm>
          <a:custGeom>
            <a:avLst/>
            <a:gdLst>
              <a:gd name="connsiteX0" fmla="*/ 0 w 677918"/>
              <a:gd name="connsiteY0" fmla="*/ 47296 h 1718441"/>
              <a:gd name="connsiteX1" fmla="*/ 0 w 677918"/>
              <a:gd name="connsiteY1" fmla="*/ 1718441 h 1718441"/>
              <a:gd name="connsiteX2" fmla="*/ 677918 w 677918"/>
              <a:gd name="connsiteY2" fmla="*/ 1056289 h 1718441"/>
              <a:gd name="connsiteX3" fmla="*/ 677918 w 677918"/>
              <a:gd name="connsiteY3" fmla="*/ 0 h 1718441"/>
              <a:gd name="connsiteX4" fmla="*/ 63062 w 677918"/>
              <a:gd name="connsiteY4" fmla="*/ 15765 h 171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18" h="1718441">
                <a:moveTo>
                  <a:pt x="0" y="47296"/>
                </a:moveTo>
                <a:lnTo>
                  <a:pt x="0" y="1718441"/>
                </a:lnTo>
                <a:lnTo>
                  <a:pt x="677918" y="1056289"/>
                </a:lnTo>
                <a:lnTo>
                  <a:pt x="677918" y="0"/>
                </a:lnTo>
                <a:lnTo>
                  <a:pt x="63062" y="15765"/>
                </a:lnTo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367619" name="Object 3"/>
          <p:cNvGraphicFramePr>
            <a:graphicFrameLocks noChangeAspect="1"/>
          </p:cNvGraphicFramePr>
          <p:nvPr/>
        </p:nvGraphicFramePr>
        <p:xfrm>
          <a:off x="2339975" y="2205038"/>
          <a:ext cx="15287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3" name="Equation" r:id="rId1" imgW="749300" imgH="228600" progId="Equation.DSMT4">
                  <p:embed/>
                </p:oleObj>
              </mc:Choice>
              <mc:Fallback>
                <p:oleObj name="Equation" r:id="rId1" imgW="7493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205038"/>
                        <a:ext cx="15287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7620" name="Object 4"/>
          <p:cNvGraphicFramePr>
            <a:graphicFrameLocks noChangeAspect="1"/>
          </p:cNvGraphicFramePr>
          <p:nvPr/>
        </p:nvGraphicFramePr>
        <p:xfrm>
          <a:off x="414338" y="2957513"/>
          <a:ext cx="24288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4" name="Equation" r:id="rId3" imgW="1320800" imgH="241300" progId="Equation.DSMT4">
                  <p:embed/>
                </p:oleObj>
              </mc:Choice>
              <mc:Fallback>
                <p:oleObj name="Equation" r:id="rId3" imgW="13208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8" y="2957513"/>
                        <a:ext cx="24288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5"/>
          <p:cNvGraphicFramePr>
            <a:graphicFrameLocks noChangeAspect="1"/>
          </p:cNvGraphicFramePr>
          <p:nvPr/>
        </p:nvGraphicFramePr>
        <p:xfrm>
          <a:off x="304800" y="123825"/>
          <a:ext cx="41910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5" name="Equation" r:id="rId5" imgW="1981200" imgH="558800" progId="Equation.DSMT4">
                  <p:embed/>
                </p:oleObj>
              </mc:Choice>
              <mc:Fallback>
                <p:oleObj name="Equation" r:id="rId5" imgW="1981200" imgH="558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23825"/>
                        <a:ext cx="4191000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7622" name="Object 6"/>
          <p:cNvGraphicFramePr>
            <a:graphicFrameLocks noChangeAspect="1"/>
          </p:cNvGraphicFramePr>
          <p:nvPr/>
        </p:nvGraphicFramePr>
        <p:xfrm>
          <a:off x="5292725" y="468313"/>
          <a:ext cx="32766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6" name="Equation" r:id="rId7" imgW="1308100" imgH="177800" progId="Equation.DSMT4">
                  <p:embed/>
                </p:oleObj>
              </mc:Choice>
              <mc:Fallback>
                <p:oleObj name="Equation" r:id="rId7" imgW="1308100" imgH="177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68313"/>
                        <a:ext cx="327660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7623" name="Object 7"/>
          <p:cNvGraphicFramePr>
            <a:graphicFrameLocks noChangeAspect="1"/>
          </p:cNvGraphicFramePr>
          <p:nvPr/>
        </p:nvGraphicFramePr>
        <p:xfrm>
          <a:off x="684213" y="3500438"/>
          <a:ext cx="3252787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7" name="Equation" r:id="rId9" imgW="1879600" imgH="660400" progId="Equation.DSMT4">
                  <p:embed/>
                </p:oleObj>
              </mc:Choice>
              <mc:Fallback>
                <p:oleObj name="Equation" r:id="rId9" imgW="1879600" imgH="660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500438"/>
                        <a:ext cx="3252787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7624" name="Object 8"/>
          <p:cNvGraphicFramePr>
            <a:graphicFrameLocks noChangeAspect="1"/>
          </p:cNvGraphicFramePr>
          <p:nvPr/>
        </p:nvGraphicFramePr>
        <p:xfrm>
          <a:off x="5929313" y="3829050"/>
          <a:ext cx="13065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8" name="Equation" r:id="rId11" imgW="635000" imgH="203200" progId="Equation.DSMT4">
                  <p:embed/>
                </p:oleObj>
              </mc:Choice>
              <mc:Fallback>
                <p:oleObj name="Equation" r:id="rId11" imgW="635000" imgH="203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313" y="3829050"/>
                        <a:ext cx="13065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7625" name="Object 9"/>
          <p:cNvGraphicFramePr>
            <a:graphicFrameLocks noChangeAspect="1"/>
          </p:cNvGraphicFramePr>
          <p:nvPr/>
        </p:nvGraphicFramePr>
        <p:xfrm>
          <a:off x="3986213" y="3467100"/>
          <a:ext cx="1878012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9" name="Equation" r:id="rId13" imgW="838200" imgH="558800" progId="Equation.DSMT4">
                  <p:embed/>
                </p:oleObj>
              </mc:Choice>
              <mc:Fallback>
                <p:oleObj name="Equation" r:id="rId13" imgW="838200" imgH="558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213" y="3467100"/>
                        <a:ext cx="1878012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7627" name="Object 11"/>
          <p:cNvGraphicFramePr>
            <a:graphicFrameLocks noChangeAspect="1"/>
          </p:cNvGraphicFramePr>
          <p:nvPr/>
        </p:nvGraphicFramePr>
        <p:xfrm>
          <a:off x="611188" y="5373688"/>
          <a:ext cx="2971800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0" name="Equation" r:id="rId15" imgW="1752600" imgH="431800" progId="Equation.DSMT4">
                  <p:embed/>
                </p:oleObj>
              </mc:Choice>
              <mc:Fallback>
                <p:oleObj name="Equation" r:id="rId15" imgW="1752600" imgH="431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373688"/>
                        <a:ext cx="2971800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7628" name="Object 12"/>
          <p:cNvGraphicFramePr>
            <a:graphicFrameLocks noChangeAspect="1"/>
          </p:cNvGraphicFramePr>
          <p:nvPr/>
        </p:nvGraphicFramePr>
        <p:xfrm>
          <a:off x="5489575" y="5494338"/>
          <a:ext cx="201136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1" name="Equation" r:id="rId17" imgW="939800" imgH="203200" progId="Equation.DSMT4">
                  <p:embed/>
                </p:oleObj>
              </mc:Choice>
              <mc:Fallback>
                <p:oleObj name="Equation" r:id="rId17" imgW="939800" imgH="203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9575" y="5494338"/>
                        <a:ext cx="2011363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7629" name="Object 13"/>
          <p:cNvGraphicFramePr>
            <a:graphicFrameLocks noChangeAspect="1"/>
          </p:cNvGraphicFramePr>
          <p:nvPr/>
        </p:nvGraphicFramePr>
        <p:xfrm>
          <a:off x="3663950" y="5394325"/>
          <a:ext cx="18557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2" name="Equation" r:id="rId19" imgW="1092200" imgH="431800" progId="Equation.DSMT4">
                  <p:embed/>
                </p:oleObj>
              </mc:Choice>
              <mc:Fallback>
                <p:oleObj name="Equation" r:id="rId19" imgW="1092200" imgH="431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5394325"/>
                        <a:ext cx="1855788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30" name="Text Box 14"/>
          <p:cNvSpPr txBox="1">
            <a:spLocks noChangeArrowheads="1"/>
          </p:cNvSpPr>
          <p:nvPr/>
        </p:nvSpPr>
        <p:spPr bwMode="auto">
          <a:xfrm>
            <a:off x="4427538" y="428625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其中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67631" name="Text Box 15"/>
          <p:cNvSpPr txBox="1">
            <a:spLocks noChangeArrowheads="1"/>
          </p:cNvSpPr>
          <p:nvPr/>
        </p:nvSpPr>
        <p:spPr bwMode="auto">
          <a:xfrm>
            <a:off x="373063" y="14128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即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7632" name="Object 16"/>
          <p:cNvGraphicFramePr>
            <a:graphicFrameLocks noChangeAspect="1"/>
          </p:cNvGraphicFramePr>
          <p:nvPr/>
        </p:nvGraphicFramePr>
        <p:xfrm>
          <a:off x="1054100" y="1455738"/>
          <a:ext cx="26416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3" name="Equation" r:id="rId21" imgW="1397000" imgH="241300" progId="Equation.DSMT4">
                  <p:embed/>
                </p:oleObj>
              </mc:Choice>
              <mc:Fallback>
                <p:oleObj name="Equation" r:id="rId21" imgW="1397000" imgH="2413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1455738"/>
                        <a:ext cx="2641600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33" name="Text Box 17"/>
          <p:cNvSpPr txBox="1">
            <a:spLocks noChangeArrowheads="1"/>
          </p:cNvSpPr>
          <p:nvPr/>
        </p:nvSpPr>
        <p:spPr bwMode="auto">
          <a:xfrm>
            <a:off x="4378325" y="1439863"/>
            <a:ext cx="1489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如右图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)</a:t>
            </a:r>
            <a:endParaRPr kumimoji="1" lang="en-US" altLang="zh-CN" sz="2800" b="1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4" name="Group 43"/>
          <p:cNvGrpSpPr/>
          <p:nvPr/>
        </p:nvGrpSpPr>
        <p:grpSpPr bwMode="auto">
          <a:xfrm>
            <a:off x="6227763" y="1052513"/>
            <a:ext cx="2590800" cy="2514600"/>
            <a:chOff x="3923" y="663"/>
            <a:chExt cx="1632" cy="1584"/>
          </a:xfrm>
        </p:grpSpPr>
        <p:sp>
          <p:nvSpPr>
            <p:cNvPr id="86045" name="Line 19"/>
            <p:cNvSpPr>
              <a:spLocks noChangeShapeType="1"/>
            </p:cNvSpPr>
            <p:nvPr/>
          </p:nvSpPr>
          <p:spPr bwMode="auto">
            <a:xfrm>
              <a:off x="3923" y="1815"/>
              <a:ext cx="16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6" name="Line 20"/>
            <p:cNvSpPr>
              <a:spLocks noChangeShapeType="1"/>
            </p:cNvSpPr>
            <p:nvPr/>
          </p:nvSpPr>
          <p:spPr bwMode="auto">
            <a:xfrm flipV="1">
              <a:off x="4259" y="663"/>
              <a:ext cx="0" cy="15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7" name="Line 21"/>
            <p:cNvSpPr>
              <a:spLocks noChangeShapeType="1"/>
            </p:cNvSpPr>
            <p:nvPr/>
          </p:nvSpPr>
          <p:spPr bwMode="auto">
            <a:xfrm>
              <a:off x="4691" y="663"/>
              <a:ext cx="0" cy="15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48" name="Line 22"/>
            <p:cNvSpPr>
              <a:spLocks noChangeShapeType="1"/>
            </p:cNvSpPr>
            <p:nvPr/>
          </p:nvSpPr>
          <p:spPr bwMode="auto">
            <a:xfrm flipV="1">
              <a:off x="4115" y="951"/>
              <a:ext cx="1008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6031" name="Object 23"/>
            <p:cNvGraphicFramePr>
              <a:graphicFrameLocks noChangeAspect="1"/>
            </p:cNvGraphicFramePr>
            <p:nvPr/>
          </p:nvGraphicFramePr>
          <p:xfrm>
            <a:off x="4128" y="1287"/>
            <a:ext cx="12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74" name="Equation" r:id="rId23" imgW="50800" imgH="127000" progId="Equation.DSMT4">
                    <p:embed/>
                  </p:oleObj>
                </mc:Choice>
                <mc:Fallback>
                  <p:oleObj name="Equation" r:id="rId23" imgW="50800" imgH="1270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287"/>
                          <a:ext cx="12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049" name="Line 24"/>
            <p:cNvSpPr>
              <a:spLocks noChangeShapeType="1"/>
            </p:cNvSpPr>
            <p:nvPr/>
          </p:nvSpPr>
          <p:spPr bwMode="auto">
            <a:xfrm>
              <a:off x="4259" y="1383"/>
              <a:ext cx="43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0" name="Line 25"/>
            <p:cNvSpPr>
              <a:spLocks noChangeShapeType="1"/>
            </p:cNvSpPr>
            <p:nvPr/>
          </p:nvSpPr>
          <p:spPr bwMode="auto">
            <a:xfrm>
              <a:off x="4259" y="1671"/>
              <a:ext cx="9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1" name="Line 26"/>
            <p:cNvSpPr>
              <a:spLocks noChangeShapeType="1"/>
            </p:cNvSpPr>
            <p:nvPr/>
          </p:nvSpPr>
          <p:spPr bwMode="auto">
            <a:xfrm>
              <a:off x="4259" y="1527"/>
              <a:ext cx="288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2" name="Line 27"/>
            <p:cNvSpPr>
              <a:spLocks noChangeShapeType="1"/>
            </p:cNvSpPr>
            <p:nvPr/>
          </p:nvSpPr>
          <p:spPr bwMode="auto">
            <a:xfrm>
              <a:off x="4259" y="1431"/>
              <a:ext cx="384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3" name="Line 28"/>
            <p:cNvSpPr>
              <a:spLocks noChangeShapeType="1"/>
            </p:cNvSpPr>
            <p:nvPr/>
          </p:nvSpPr>
          <p:spPr bwMode="auto">
            <a:xfrm>
              <a:off x="4259" y="1575"/>
              <a:ext cx="24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4" name="Line 29"/>
            <p:cNvSpPr>
              <a:spLocks noChangeShapeType="1"/>
            </p:cNvSpPr>
            <p:nvPr/>
          </p:nvSpPr>
          <p:spPr bwMode="auto">
            <a:xfrm>
              <a:off x="4259" y="1479"/>
              <a:ext cx="33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5" name="Line 30"/>
            <p:cNvSpPr>
              <a:spLocks noChangeShapeType="1"/>
            </p:cNvSpPr>
            <p:nvPr/>
          </p:nvSpPr>
          <p:spPr bwMode="auto">
            <a:xfrm>
              <a:off x="4259" y="1623"/>
              <a:ext cx="1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6" name="Line 31"/>
            <p:cNvSpPr>
              <a:spLocks noChangeShapeType="1"/>
            </p:cNvSpPr>
            <p:nvPr/>
          </p:nvSpPr>
          <p:spPr bwMode="auto">
            <a:xfrm>
              <a:off x="4259" y="1719"/>
              <a:ext cx="9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7" name="Line 32"/>
            <p:cNvSpPr>
              <a:spLocks noChangeShapeType="1"/>
            </p:cNvSpPr>
            <p:nvPr/>
          </p:nvSpPr>
          <p:spPr bwMode="auto">
            <a:xfrm>
              <a:off x="4355" y="1671"/>
              <a:ext cx="48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8" name="Line 33"/>
            <p:cNvSpPr>
              <a:spLocks noChangeShapeType="1"/>
            </p:cNvSpPr>
            <p:nvPr/>
          </p:nvSpPr>
          <p:spPr bwMode="auto">
            <a:xfrm>
              <a:off x="4595" y="711"/>
              <a:ext cx="0" cy="6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59" name="Line 34"/>
            <p:cNvSpPr>
              <a:spLocks noChangeShapeType="1"/>
            </p:cNvSpPr>
            <p:nvPr/>
          </p:nvSpPr>
          <p:spPr bwMode="auto">
            <a:xfrm>
              <a:off x="4499" y="759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60" name="Line 35"/>
            <p:cNvSpPr>
              <a:spLocks noChangeShapeType="1"/>
            </p:cNvSpPr>
            <p:nvPr/>
          </p:nvSpPr>
          <p:spPr bwMode="auto">
            <a:xfrm>
              <a:off x="4419" y="711"/>
              <a:ext cx="0" cy="6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61" name="Line 36"/>
            <p:cNvSpPr>
              <a:spLocks noChangeShapeType="1"/>
            </p:cNvSpPr>
            <p:nvPr/>
          </p:nvSpPr>
          <p:spPr bwMode="auto">
            <a:xfrm>
              <a:off x="4339" y="711"/>
              <a:ext cx="0" cy="6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62" name="Line 37"/>
            <p:cNvSpPr>
              <a:spLocks noChangeShapeType="1"/>
            </p:cNvSpPr>
            <p:nvPr/>
          </p:nvSpPr>
          <p:spPr bwMode="auto">
            <a:xfrm>
              <a:off x="4507" y="711"/>
              <a:ext cx="0" cy="6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6032" name="Object 38"/>
            <p:cNvGraphicFramePr>
              <a:graphicFrameLocks noChangeAspect="1"/>
            </p:cNvGraphicFramePr>
            <p:nvPr/>
          </p:nvGraphicFramePr>
          <p:xfrm>
            <a:off x="4740" y="1797"/>
            <a:ext cx="12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75" name="Equation" r:id="rId25" imgW="50800" imgH="127000" progId="Equation.DSMT4">
                    <p:embed/>
                  </p:oleObj>
                </mc:Choice>
                <mc:Fallback>
                  <p:oleObj name="Equation" r:id="rId25" imgW="50800" imgH="1270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" y="1797"/>
                          <a:ext cx="12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33" name="Object 39"/>
            <p:cNvGraphicFramePr>
              <a:graphicFrameLocks noChangeAspect="1"/>
            </p:cNvGraphicFramePr>
            <p:nvPr/>
          </p:nvGraphicFramePr>
          <p:xfrm>
            <a:off x="4286" y="1842"/>
            <a:ext cx="117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76" name="Equation" r:id="rId27" imgW="101600" imgH="190500" progId="Equation.DSMT4">
                    <p:embed/>
                  </p:oleObj>
                </mc:Choice>
                <mc:Fallback>
                  <p:oleObj name="Equation" r:id="rId27" imgW="101600" imgH="1905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1842"/>
                          <a:ext cx="117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34" name="Object 40"/>
            <p:cNvGraphicFramePr>
              <a:graphicFrameLocks noChangeAspect="1"/>
            </p:cNvGraphicFramePr>
            <p:nvPr/>
          </p:nvGraphicFramePr>
          <p:xfrm>
            <a:off x="5364" y="1842"/>
            <a:ext cx="148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77" name="Equation" r:id="rId29" imgW="127000" imgH="139700" progId="Equation.DSMT4">
                    <p:embed/>
                  </p:oleObj>
                </mc:Choice>
                <mc:Fallback>
                  <p:oleObj name="Equation" r:id="rId29" imgW="127000" imgH="1397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4" y="1842"/>
                          <a:ext cx="148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35" name="Object 41"/>
            <p:cNvGraphicFramePr>
              <a:graphicFrameLocks noChangeAspect="1"/>
            </p:cNvGraphicFramePr>
            <p:nvPr/>
          </p:nvGraphicFramePr>
          <p:xfrm>
            <a:off x="4967" y="1162"/>
            <a:ext cx="417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78" name="Equation" r:id="rId31" imgW="457200" imgH="139700" progId="Equation.DSMT4">
                    <p:embed/>
                  </p:oleObj>
                </mc:Choice>
                <mc:Fallback>
                  <p:oleObj name="Equation" r:id="rId31" imgW="457200" imgH="1397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" y="1162"/>
                          <a:ext cx="417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036" name="Object 42"/>
            <p:cNvGraphicFramePr>
              <a:graphicFrameLocks noChangeAspect="1"/>
            </p:cNvGraphicFramePr>
            <p:nvPr/>
          </p:nvGraphicFramePr>
          <p:xfrm>
            <a:off x="4091" y="687"/>
            <a:ext cx="134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79" name="Equation" r:id="rId33" imgW="101600" imgH="127000" progId="Equation.DSMT4">
                    <p:embed/>
                  </p:oleObj>
                </mc:Choice>
                <mc:Fallback>
                  <p:oleObj name="Equation" r:id="rId33" imgW="101600" imgH="1270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1" y="687"/>
                          <a:ext cx="134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Object 44"/>
          <p:cNvGraphicFramePr>
            <a:graphicFrameLocks noChangeAspect="1"/>
          </p:cNvGraphicFramePr>
          <p:nvPr/>
        </p:nvGraphicFramePr>
        <p:xfrm>
          <a:off x="395288" y="2241550"/>
          <a:ext cx="18589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0" name="Equation" r:id="rId35" imgW="1003300" imgH="241300" progId="Equation.DSMT4">
                  <p:embed/>
                </p:oleObj>
              </mc:Choice>
              <mc:Fallback>
                <p:oleObj name="Equation" r:id="rId35" imgW="1003300" imgH="2413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241550"/>
                        <a:ext cx="18589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5"/>
          <p:cNvGraphicFramePr>
            <a:graphicFrameLocks noChangeAspect="1"/>
          </p:cNvGraphicFramePr>
          <p:nvPr/>
        </p:nvGraphicFramePr>
        <p:xfrm>
          <a:off x="409575" y="4797425"/>
          <a:ext cx="18589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1" name="Equation" r:id="rId37" imgW="1003300" imgH="241300" progId="Equation.DSMT4">
                  <p:embed/>
                </p:oleObj>
              </mc:Choice>
              <mc:Fallback>
                <p:oleObj name="Equation" r:id="rId37" imgW="1003300" imgH="2413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4797425"/>
                        <a:ext cx="18589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连接符 42"/>
          <p:cNvCxnSpPr/>
          <p:nvPr/>
        </p:nvCxnSpPr>
        <p:spPr>
          <a:xfrm rot="10800000" flipV="1">
            <a:off x="6215063" y="3143250"/>
            <a:ext cx="2357437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rot="10800000" flipV="1">
            <a:off x="6215063" y="2500313"/>
            <a:ext cx="2357437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rot="10800000" flipV="1">
            <a:off x="6215063" y="1714500"/>
            <a:ext cx="228600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7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7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7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7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7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30" grpId="0" autoUpdateAnimBg="0" build="p"/>
      <p:bldP spid="367631" grpId="0" autoUpdateAnimBg="0" build="p"/>
      <p:bldP spid="367633" grpId="0" autoUpdateAnimBg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42" name="Object 2"/>
          <p:cNvGraphicFramePr>
            <a:graphicFrameLocks noChangeAspect="1"/>
          </p:cNvGraphicFramePr>
          <p:nvPr/>
        </p:nvGraphicFramePr>
        <p:xfrm>
          <a:off x="1619250" y="1143000"/>
          <a:ext cx="5448300" cy="19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7" name="Equation" r:id="rId1" imgW="2882900" imgH="1003300" progId="Equation.DSMT4">
                  <p:embed/>
                </p:oleObj>
              </mc:Choice>
              <mc:Fallback>
                <p:oleObj name="Equation" r:id="rId1" imgW="2882900" imgH="10033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143000"/>
                        <a:ext cx="5448300" cy="197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4" name="Text Box 3"/>
          <p:cNvSpPr txBox="1">
            <a:spLocks noChangeArrowheads="1"/>
          </p:cNvSpPr>
          <p:nvPr/>
        </p:nvSpPr>
        <p:spPr bwMode="auto">
          <a:xfrm>
            <a:off x="304800" y="533400"/>
            <a:ext cx="6418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综上所述随机变量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=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+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的密度函数为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68644" name="Text Box 4"/>
          <p:cNvSpPr txBox="1">
            <a:spLocks noChangeArrowheads="1"/>
          </p:cNvSpPr>
          <p:nvPr/>
        </p:nvSpPr>
        <p:spPr bwMode="auto">
          <a:xfrm>
            <a:off x="76200" y="3459163"/>
            <a:ext cx="4095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（方法二）用分布函数法</a:t>
            </a:r>
            <a:endParaRPr kumimoji="1"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368645" name="Text Box 5"/>
          <p:cNvSpPr txBox="1">
            <a:spLocks noChangeArrowheads="1"/>
          </p:cNvSpPr>
          <p:nvPr/>
        </p:nvSpPr>
        <p:spPr bwMode="auto">
          <a:xfrm>
            <a:off x="382588" y="4149725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由独立性可知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8646" name="Object 6"/>
          <p:cNvGraphicFramePr>
            <a:graphicFrameLocks noChangeAspect="1"/>
          </p:cNvGraphicFramePr>
          <p:nvPr/>
        </p:nvGraphicFramePr>
        <p:xfrm>
          <a:off x="1541463" y="4637088"/>
          <a:ext cx="542290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Equation" r:id="rId3" imgW="3035300" imgH="673100" progId="Equation.DSMT4">
                  <p:embed/>
                </p:oleObj>
              </mc:Choice>
              <mc:Fallback>
                <p:oleObj name="Equation" r:id="rId3" imgW="3035300" imgH="673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463" y="4637088"/>
                        <a:ext cx="5422900" cy="130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4" grpId="0" autoUpdateAnimBg="0" build="p"/>
      <p:bldP spid="368645" grpId="0" autoUpdateAnimBg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6" name="Text Box 2"/>
          <p:cNvSpPr txBox="1">
            <a:spLocks noChangeArrowheads="1"/>
          </p:cNvSpPr>
          <p:nvPr/>
        </p:nvSpPr>
        <p:spPr bwMode="auto">
          <a:xfrm>
            <a:off x="558800" y="533400"/>
            <a:ext cx="5884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⑴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先求随机变量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=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+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69667" name="Object 3"/>
          <p:cNvGraphicFramePr>
            <a:graphicFrameLocks noChangeAspect="1"/>
          </p:cNvGraphicFramePr>
          <p:nvPr/>
        </p:nvGraphicFramePr>
        <p:xfrm>
          <a:off x="1187450" y="1219200"/>
          <a:ext cx="63373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8" name="Equation" r:id="rId1" imgW="7594600" imgH="1054100" progId="Equation.DSMT4">
                  <p:embed/>
                </p:oleObj>
              </mc:Choice>
              <mc:Fallback>
                <p:oleObj name="Equation" r:id="rId1" imgW="7594600" imgH="1054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219200"/>
                        <a:ext cx="633730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31"/>
          <p:cNvGrpSpPr/>
          <p:nvPr/>
        </p:nvGrpSpPr>
        <p:grpSpPr bwMode="auto">
          <a:xfrm>
            <a:off x="6237288" y="2708275"/>
            <a:ext cx="2173287" cy="2363788"/>
            <a:chOff x="6237288" y="2708920"/>
            <a:chExt cx="2173287" cy="2363143"/>
          </a:xfrm>
        </p:grpSpPr>
        <p:sp>
          <p:nvSpPr>
            <p:cNvPr id="30" name="任意多边形 29"/>
            <p:cNvSpPr/>
            <p:nvPr/>
          </p:nvSpPr>
          <p:spPr>
            <a:xfrm>
              <a:off x="6529388" y="3319941"/>
              <a:ext cx="1106487" cy="1460101"/>
            </a:xfrm>
            <a:custGeom>
              <a:avLst/>
              <a:gdLst>
                <a:gd name="connsiteX0" fmla="*/ 16042 w 1106905"/>
                <a:gd name="connsiteY0" fmla="*/ 1459831 h 1459831"/>
                <a:gd name="connsiteX1" fmla="*/ 0 w 1106905"/>
                <a:gd name="connsiteY1" fmla="*/ 16042 h 1459831"/>
                <a:gd name="connsiteX2" fmla="*/ 1106905 w 1106905"/>
                <a:gd name="connsiteY2" fmla="*/ 0 h 1459831"/>
                <a:gd name="connsiteX3" fmla="*/ 1090863 w 1106905"/>
                <a:gd name="connsiteY3" fmla="*/ 1443789 h 1459831"/>
                <a:gd name="connsiteX4" fmla="*/ 16042 w 1106905"/>
                <a:gd name="connsiteY4" fmla="*/ 1459831 h 145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6905" h="1459831">
                  <a:moveTo>
                    <a:pt x="16042" y="1459831"/>
                  </a:moveTo>
                  <a:lnTo>
                    <a:pt x="0" y="16042"/>
                  </a:lnTo>
                  <a:lnTo>
                    <a:pt x="1106905" y="0"/>
                  </a:lnTo>
                  <a:lnTo>
                    <a:pt x="1090863" y="1443789"/>
                  </a:lnTo>
                  <a:lnTo>
                    <a:pt x="16042" y="1459831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8086" name="Line 5"/>
            <p:cNvSpPr>
              <a:spLocks noChangeShapeType="1"/>
            </p:cNvSpPr>
            <p:nvPr/>
          </p:nvSpPr>
          <p:spPr bwMode="auto">
            <a:xfrm>
              <a:off x="6237288" y="4767263"/>
              <a:ext cx="2133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87" name="Line 6"/>
            <p:cNvSpPr>
              <a:spLocks noChangeShapeType="1"/>
            </p:cNvSpPr>
            <p:nvPr/>
          </p:nvSpPr>
          <p:spPr bwMode="auto">
            <a:xfrm flipV="1">
              <a:off x="6542088" y="3090863"/>
              <a:ext cx="0" cy="1981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8074" name="Object 8"/>
            <p:cNvGraphicFramePr>
              <a:graphicFrameLocks noChangeAspect="1"/>
            </p:cNvGraphicFramePr>
            <p:nvPr/>
          </p:nvGraphicFramePr>
          <p:xfrm>
            <a:off x="8172450" y="4797426"/>
            <a:ext cx="238125" cy="261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89" name="Equation" r:id="rId3" imgW="127000" imgH="139700" progId="Equation.DSMT4">
                    <p:embed/>
                  </p:oleObj>
                </mc:Choice>
                <mc:Fallback>
                  <p:oleObj name="Equation" r:id="rId3" imgW="127000" imgH="1397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72450" y="4797426"/>
                          <a:ext cx="238125" cy="261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075" name="Object 9"/>
            <p:cNvGraphicFramePr>
              <a:graphicFrameLocks noChangeAspect="1"/>
            </p:cNvGraphicFramePr>
            <p:nvPr/>
          </p:nvGraphicFramePr>
          <p:xfrm>
            <a:off x="6444208" y="2708920"/>
            <a:ext cx="258762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90" name="Equation" r:id="rId5" imgW="139700" imgH="190500" progId="Equation.DSMT4">
                    <p:embed/>
                  </p:oleObj>
                </mc:Choice>
                <mc:Fallback>
                  <p:oleObj name="Equation" r:id="rId5" imgW="139700" imgH="1905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4208" y="2708920"/>
                          <a:ext cx="258762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7"/>
          <p:cNvGrpSpPr/>
          <p:nvPr/>
        </p:nvGrpSpPr>
        <p:grpSpPr bwMode="auto">
          <a:xfrm>
            <a:off x="611188" y="2125663"/>
            <a:ext cx="2327275" cy="519112"/>
            <a:chOff x="288" y="1339"/>
            <a:chExt cx="1466" cy="327"/>
          </a:xfrm>
        </p:grpSpPr>
        <p:sp>
          <p:nvSpPr>
            <p:cNvPr id="88083" name="Text Box 18"/>
            <p:cNvSpPr txBox="1">
              <a:spLocks noChangeArrowheads="1"/>
            </p:cNvSpPr>
            <p:nvPr/>
          </p:nvSpPr>
          <p:spPr bwMode="auto">
            <a:xfrm>
              <a:off x="288" y="1339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当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88073" name="Object 19"/>
            <p:cNvGraphicFramePr>
              <a:graphicFrameLocks noChangeAspect="1"/>
            </p:cNvGraphicFramePr>
            <p:nvPr/>
          </p:nvGraphicFramePr>
          <p:xfrm>
            <a:off x="636" y="1401"/>
            <a:ext cx="557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91" name="Equation" r:id="rId7" imgW="901700" imgH="355600" progId="Equation.DSMT4">
                    <p:embed/>
                  </p:oleObj>
                </mc:Choice>
                <mc:Fallback>
                  <p:oleObj name="Equation" r:id="rId7" imgW="901700" imgH="3556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" y="1401"/>
                          <a:ext cx="557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84" name="Text Box 20"/>
            <p:cNvSpPr txBox="1">
              <a:spLocks noChangeArrowheads="1"/>
            </p:cNvSpPr>
            <p:nvPr/>
          </p:nvSpPr>
          <p:spPr bwMode="auto">
            <a:xfrm>
              <a:off x="1190" y="1339"/>
              <a:ext cx="5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时，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aphicFrame>
        <p:nvGraphicFramePr>
          <p:cNvPr id="369685" name="Object 21"/>
          <p:cNvGraphicFramePr>
            <a:graphicFrameLocks noChangeAspect="1"/>
          </p:cNvGraphicFramePr>
          <p:nvPr/>
        </p:nvGraphicFramePr>
        <p:xfrm>
          <a:off x="2838450" y="2216150"/>
          <a:ext cx="14747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2" name="Equation" r:id="rId9" imgW="1752600" imgH="508000" progId="Equation.DSMT4">
                  <p:embed/>
                </p:oleObj>
              </mc:Choice>
              <mc:Fallback>
                <p:oleObj name="Equation" r:id="rId9" imgW="1752600" imgH="5080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2216150"/>
                        <a:ext cx="14747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2"/>
          <p:cNvGrpSpPr/>
          <p:nvPr/>
        </p:nvGrpSpPr>
        <p:grpSpPr bwMode="auto">
          <a:xfrm>
            <a:off x="611188" y="2819400"/>
            <a:ext cx="2860675" cy="519113"/>
            <a:chOff x="288" y="1776"/>
            <a:chExt cx="1802" cy="327"/>
          </a:xfrm>
        </p:grpSpPr>
        <p:sp>
          <p:nvSpPr>
            <p:cNvPr id="88081" name="Text Box 23"/>
            <p:cNvSpPr txBox="1">
              <a:spLocks noChangeArrowheads="1"/>
            </p:cNvSpPr>
            <p:nvPr/>
          </p:nvSpPr>
          <p:spPr bwMode="auto">
            <a:xfrm>
              <a:off x="288" y="1776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当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88072" name="Object 24"/>
            <p:cNvGraphicFramePr>
              <a:graphicFrameLocks noChangeAspect="1"/>
            </p:cNvGraphicFramePr>
            <p:nvPr/>
          </p:nvGraphicFramePr>
          <p:xfrm>
            <a:off x="648" y="1838"/>
            <a:ext cx="918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93" name="Equation" r:id="rId11" imgW="1524000" imgH="355600" progId="Equation.DSMT4">
                    <p:embed/>
                  </p:oleObj>
                </mc:Choice>
                <mc:Fallback>
                  <p:oleObj name="Equation" r:id="rId11" imgW="1524000" imgH="3556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" y="1838"/>
                          <a:ext cx="918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82" name="Text Box 25"/>
            <p:cNvSpPr txBox="1">
              <a:spLocks noChangeArrowheads="1"/>
            </p:cNvSpPr>
            <p:nvPr/>
          </p:nvSpPr>
          <p:spPr bwMode="auto">
            <a:xfrm>
              <a:off x="1526" y="1776"/>
              <a:ext cx="5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时，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aphicFrame>
        <p:nvGraphicFramePr>
          <p:cNvPr id="369690" name="Object 26"/>
          <p:cNvGraphicFramePr>
            <a:graphicFrameLocks noChangeAspect="1"/>
          </p:cNvGraphicFramePr>
          <p:nvPr/>
        </p:nvGraphicFramePr>
        <p:xfrm>
          <a:off x="1042988" y="3500438"/>
          <a:ext cx="35337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4" name="Equation" r:id="rId13" imgW="4216400" imgH="850900" progId="Equation.DSMT4">
                  <p:embed/>
                </p:oleObj>
              </mc:Choice>
              <mc:Fallback>
                <p:oleObj name="Equation" r:id="rId13" imgW="4216400" imgH="8509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500438"/>
                        <a:ext cx="35337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91" name="Object 27"/>
          <p:cNvGraphicFramePr>
            <a:graphicFrameLocks noChangeAspect="1"/>
          </p:cNvGraphicFramePr>
          <p:nvPr/>
        </p:nvGraphicFramePr>
        <p:xfrm>
          <a:off x="2009775" y="4508500"/>
          <a:ext cx="241776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5" name="Equation" r:id="rId15" imgW="2870200" imgH="850900" progId="Equation.DSMT4">
                  <p:embed/>
                </p:oleObj>
              </mc:Choice>
              <mc:Fallback>
                <p:oleObj name="Equation" r:id="rId15" imgW="2870200" imgH="8509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775" y="4508500"/>
                        <a:ext cx="241776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692" name="Object 28"/>
          <p:cNvGraphicFramePr>
            <a:graphicFrameLocks noChangeAspect="1"/>
          </p:cNvGraphicFramePr>
          <p:nvPr/>
        </p:nvGraphicFramePr>
        <p:xfrm>
          <a:off x="2009775" y="5516563"/>
          <a:ext cx="17700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6" name="Equation" r:id="rId17" imgW="2120900" imgH="444500" progId="Equation.DSMT4">
                  <p:embed/>
                </p:oleObj>
              </mc:Choice>
              <mc:Fallback>
                <p:oleObj name="Equation" r:id="rId17" imgW="2120900" imgH="4445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775" y="5516563"/>
                        <a:ext cx="177006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40" name="Line 12"/>
          <p:cNvSpPr>
            <a:spLocks noChangeShapeType="1"/>
          </p:cNvSpPr>
          <p:nvPr/>
        </p:nvSpPr>
        <p:spPr bwMode="auto">
          <a:xfrm>
            <a:off x="6084888" y="3852863"/>
            <a:ext cx="1371600" cy="13716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" name="Object 15"/>
          <p:cNvGraphicFramePr>
            <a:graphicFrameLocks noChangeAspect="1"/>
          </p:cNvGraphicFramePr>
          <p:nvPr/>
        </p:nvGraphicFramePr>
        <p:xfrm>
          <a:off x="6929438" y="5357813"/>
          <a:ext cx="11255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7" name="Equation" r:id="rId19" imgW="812800" imgH="203200" progId="Equation.DSMT4">
                  <p:embed/>
                </p:oleObj>
              </mc:Choice>
              <mc:Fallback>
                <p:oleObj name="Equation" r:id="rId19" imgW="812800" imgH="203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9438" y="5357813"/>
                        <a:ext cx="11255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9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9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9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4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2"/>
          <p:cNvGrpSpPr/>
          <p:nvPr/>
        </p:nvGrpSpPr>
        <p:grpSpPr bwMode="auto">
          <a:xfrm>
            <a:off x="5805488" y="620713"/>
            <a:ext cx="2173287" cy="2363787"/>
            <a:chOff x="6237288" y="2708920"/>
            <a:chExt cx="2173287" cy="2363143"/>
          </a:xfrm>
        </p:grpSpPr>
        <p:sp>
          <p:nvSpPr>
            <p:cNvPr id="24" name="任意多边形 23"/>
            <p:cNvSpPr/>
            <p:nvPr/>
          </p:nvSpPr>
          <p:spPr>
            <a:xfrm>
              <a:off x="6529388" y="3319940"/>
              <a:ext cx="1106487" cy="1460102"/>
            </a:xfrm>
            <a:custGeom>
              <a:avLst/>
              <a:gdLst>
                <a:gd name="connsiteX0" fmla="*/ 16042 w 1106905"/>
                <a:gd name="connsiteY0" fmla="*/ 1459831 h 1459831"/>
                <a:gd name="connsiteX1" fmla="*/ 0 w 1106905"/>
                <a:gd name="connsiteY1" fmla="*/ 16042 h 1459831"/>
                <a:gd name="connsiteX2" fmla="*/ 1106905 w 1106905"/>
                <a:gd name="connsiteY2" fmla="*/ 0 h 1459831"/>
                <a:gd name="connsiteX3" fmla="*/ 1090863 w 1106905"/>
                <a:gd name="connsiteY3" fmla="*/ 1443789 h 1459831"/>
                <a:gd name="connsiteX4" fmla="*/ 16042 w 1106905"/>
                <a:gd name="connsiteY4" fmla="*/ 1459831 h 145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6905" h="1459831">
                  <a:moveTo>
                    <a:pt x="16042" y="1459831"/>
                  </a:moveTo>
                  <a:lnTo>
                    <a:pt x="0" y="16042"/>
                  </a:lnTo>
                  <a:lnTo>
                    <a:pt x="1106905" y="0"/>
                  </a:lnTo>
                  <a:lnTo>
                    <a:pt x="1090863" y="1443789"/>
                  </a:lnTo>
                  <a:lnTo>
                    <a:pt x="16042" y="1459831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9105" name="Line 5"/>
            <p:cNvSpPr>
              <a:spLocks noChangeShapeType="1"/>
            </p:cNvSpPr>
            <p:nvPr/>
          </p:nvSpPr>
          <p:spPr bwMode="auto">
            <a:xfrm>
              <a:off x="6237288" y="4767263"/>
              <a:ext cx="2133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106" name="Line 6"/>
            <p:cNvSpPr>
              <a:spLocks noChangeShapeType="1"/>
            </p:cNvSpPr>
            <p:nvPr/>
          </p:nvSpPr>
          <p:spPr bwMode="auto">
            <a:xfrm flipV="1">
              <a:off x="6542088" y="3090863"/>
              <a:ext cx="0" cy="1981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9096" name="Object 8"/>
            <p:cNvGraphicFramePr>
              <a:graphicFrameLocks noChangeAspect="1"/>
            </p:cNvGraphicFramePr>
            <p:nvPr/>
          </p:nvGraphicFramePr>
          <p:xfrm>
            <a:off x="8172450" y="4797426"/>
            <a:ext cx="238125" cy="261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107" name="Equation" r:id="rId1" imgW="127000" imgH="139700" progId="Equation.DSMT4">
                    <p:embed/>
                  </p:oleObj>
                </mc:Choice>
                <mc:Fallback>
                  <p:oleObj name="Equation" r:id="rId1" imgW="127000" imgH="1397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72450" y="4797426"/>
                          <a:ext cx="238125" cy="261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097" name="Object 9"/>
            <p:cNvGraphicFramePr>
              <a:graphicFrameLocks noChangeAspect="1"/>
            </p:cNvGraphicFramePr>
            <p:nvPr/>
          </p:nvGraphicFramePr>
          <p:xfrm>
            <a:off x="6444208" y="2708920"/>
            <a:ext cx="258762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108" name="Equation" r:id="rId3" imgW="139700" imgH="190500" progId="Equation.DSMT4">
                    <p:embed/>
                  </p:oleObj>
                </mc:Choice>
                <mc:Fallback>
                  <p:oleObj name="Equation" r:id="rId3" imgW="139700" imgH="1905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4208" y="2708920"/>
                          <a:ext cx="258762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659" name="Line 10"/>
          <p:cNvSpPr>
            <a:spLocks noChangeShapeType="1"/>
          </p:cNvSpPr>
          <p:nvPr/>
        </p:nvSpPr>
        <p:spPr bwMode="auto">
          <a:xfrm>
            <a:off x="5948363" y="1223963"/>
            <a:ext cx="1371600" cy="1371600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2662" name="Object 13"/>
          <p:cNvGraphicFramePr>
            <a:graphicFrameLocks noChangeAspect="1"/>
          </p:cNvGraphicFramePr>
          <p:nvPr/>
        </p:nvGraphicFramePr>
        <p:xfrm>
          <a:off x="6481763" y="1300163"/>
          <a:ext cx="112553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9" name="Equation" r:id="rId5" imgW="812800" imgH="203200" progId="Equation.DSMT4">
                  <p:embed/>
                </p:oleObj>
              </mc:Choice>
              <mc:Fallback>
                <p:oleObj name="Equation" r:id="rId5" imgW="812800" imgH="203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1300163"/>
                        <a:ext cx="112553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100" name="Group 16"/>
          <p:cNvGrpSpPr/>
          <p:nvPr/>
        </p:nvGrpSpPr>
        <p:grpSpPr bwMode="auto">
          <a:xfrm>
            <a:off x="582613" y="549275"/>
            <a:ext cx="2333625" cy="519113"/>
            <a:chOff x="288" y="240"/>
            <a:chExt cx="1470" cy="327"/>
          </a:xfrm>
        </p:grpSpPr>
        <p:sp>
          <p:nvSpPr>
            <p:cNvPr id="89102" name="Text Box 17"/>
            <p:cNvSpPr txBox="1">
              <a:spLocks noChangeArrowheads="1"/>
            </p:cNvSpPr>
            <p:nvPr/>
          </p:nvSpPr>
          <p:spPr bwMode="auto">
            <a:xfrm>
              <a:off x="288" y="240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当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89095" name="Object 18"/>
            <p:cNvGraphicFramePr>
              <a:graphicFrameLocks noChangeAspect="1"/>
            </p:cNvGraphicFramePr>
            <p:nvPr/>
          </p:nvGraphicFramePr>
          <p:xfrm>
            <a:off x="672" y="307"/>
            <a:ext cx="518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110" name="Equation" r:id="rId7" imgW="838200" imgH="342900" progId="Equation.DSMT4">
                    <p:embed/>
                  </p:oleObj>
                </mc:Choice>
                <mc:Fallback>
                  <p:oleObj name="Equation" r:id="rId7" imgW="838200" imgH="3429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307"/>
                          <a:ext cx="518" cy="2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103" name="Text Box 19"/>
            <p:cNvSpPr txBox="1">
              <a:spLocks noChangeArrowheads="1"/>
            </p:cNvSpPr>
            <p:nvPr/>
          </p:nvSpPr>
          <p:spPr bwMode="auto">
            <a:xfrm>
              <a:off x="1194" y="240"/>
              <a:ext cx="5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latin typeface="Times New Roman" panose="02020603050405020304" pitchFamily="18" charset="0"/>
                  <a:ea typeface="楷体_GB2312" panose="02010609030101010101" pitchFamily="49" charset="-122"/>
                </a:rPr>
                <a:t>时，</a:t>
              </a:r>
              <a:endPara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aphicFrame>
        <p:nvGraphicFramePr>
          <p:cNvPr id="370708" name="Object 20"/>
          <p:cNvGraphicFramePr>
            <a:graphicFrameLocks noChangeAspect="1"/>
          </p:cNvGraphicFramePr>
          <p:nvPr/>
        </p:nvGraphicFramePr>
        <p:xfrm>
          <a:off x="1165225" y="1219200"/>
          <a:ext cx="349091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1" name="Equation" r:id="rId9" imgW="4165600" imgH="850900" progId="Equation.DSMT4">
                  <p:embed/>
                </p:oleObj>
              </mc:Choice>
              <mc:Fallback>
                <p:oleObj name="Equation" r:id="rId9" imgW="4165600" imgH="8509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1219200"/>
                        <a:ext cx="349091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709" name="Object 21"/>
          <p:cNvGraphicFramePr>
            <a:graphicFrameLocks noChangeAspect="1"/>
          </p:cNvGraphicFramePr>
          <p:nvPr/>
        </p:nvGraphicFramePr>
        <p:xfrm>
          <a:off x="2124075" y="2205038"/>
          <a:ext cx="23749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2" name="Equation" r:id="rId11" imgW="2819400" imgH="850900" progId="Equation.DSMT4">
                  <p:embed/>
                </p:oleObj>
              </mc:Choice>
              <mc:Fallback>
                <p:oleObj name="Equation" r:id="rId11" imgW="2819400" imgH="8509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05038"/>
                        <a:ext cx="23749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710" name="Object 22"/>
          <p:cNvGraphicFramePr>
            <a:graphicFrameLocks noChangeAspect="1"/>
          </p:cNvGraphicFramePr>
          <p:nvPr/>
        </p:nvGraphicFramePr>
        <p:xfrm>
          <a:off x="2124075" y="3213100"/>
          <a:ext cx="21129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3" name="Equation" r:id="rId13" imgW="2540000" imgH="444500" progId="Equation.DSMT4">
                  <p:embed/>
                </p:oleObj>
              </mc:Choice>
              <mc:Fallback>
                <p:oleObj name="Equation" r:id="rId13" imgW="2540000" imgH="4445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213100"/>
                        <a:ext cx="211296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0711" name="Text Box 23"/>
          <p:cNvSpPr txBox="1">
            <a:spLocks noChangeArrowheads="1"/>
          </p:cNvSpPr>
          <p:nvPr/>
        </p:nvSpPr>
        <p:spPr bwMode="auto">
          <a:xfrm>
            <a:off x="577850" y="3943350"/>
            <a:ext cx="7389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⑵ 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再对随机变量 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Z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=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+</a:t>
            </a:r>
            <a:r>
              <a:rPr kumimoji="1" lang="en-US" altLang="zh-CN" sz="2800" b="1" i="1">
                <a:latin typeface="Times New Roman" panose="02020603050405020304" pitchFamily="18" charset="0"/>
                <a:ea typeface="楷体_GB2312" panose="02010609030101010101" pitchFamily="49" charset="-122"/>
              </a:rPr>
              <a:t>Y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anose="02010609030101010101" pitchFamily="49" charset="-122"/>
              </a:rPr>
              <a:t>的分布函数求导可得</a:t>
            </a:r>
            <a:endParaRPr kumimoji="1" lang="zh-CN" altLang="en-US" sz="2800" b="1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370712" name="Object 24"/>
          <p:cNvGraphicFramePr>
            <a:graphicFrameLocks noChangeAspect="1"/>
          </p:cNvGraphicFramePr>
          <p:nvPr/>
        </p:nvGraphicFramePr>
        <p:xfrm>
          <a:off x="1187450" y="4579938"/>
          <a:ext cx="568325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4" name="Equation" r:id="rId15" imgW="3695700" imgH="1003300" progId="Equation.DSMT4">
                  <p:embed/>
                </p:oleObj>
              </mc:Choice>
              <mc:Fallback>
                <p:oleObj name="Equation" r:id="rId15" imgW="3695700" imgH="10033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579938"/>
                        <a:ext cx="5683250" cy="161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0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0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59" grpId="0" animBg="1"/>
      <p:bldP spid="370711" grpId="0" autoUpdateAnimBg="0" build="p"/>
    </p:bldLst>
  </p:timing>
</p:sld>
</file>

<file path=ppt/theme/theme1.xml><?xml version="1.0" encoding="utf-8"?>
<a:theme xmlns:a="http://schemas.openxmlformats.org/drawingml/2006/main" name="2_课件">
  <a:themeElements>
    <a:clrScheme name="2_课件 3">
      <a:dk1>
        <a:srgbClr val="000000"/>
      </a:dk1>
      <a:lt1>
        <a:srgbClr val="FFFFCC"/>
      </a:lt1>
      <a:dk2>
        <a:srgbClr val="999933"/>
      </a:dk2>
      <a:lt2>
        <a:srgbClr val="808000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2_课件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课件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课件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课件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课件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课件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课件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课件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课件">
  <a:themeElements>
    <a:clrScheme name="1_课件 3">
      <a:dk1>
        <a:srgbClr val="000000"/>
      </a:dk1>
      <a:lt1>
        <a:srgbClr val="FFFFCC"/>
      </a:lt1>
      <a:dk2>
        <a:srgbClr val="999933"/>
      </a:dk2>
      <a:lt2>
        <a:srgbClr val="808000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1_课件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课件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课件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课件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课件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课件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课件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课件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6223</Words>
  <Application>WPS 演示</Application>
  <PresentationFormat>全屏显示(4:3)</PresentationFormat>
  <Paragraphs>1332</Paragraphs>
  <Slides>120</Slides>
  <Notes>2</Notes>
  <HiddenSlides>2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1035</vt:i4>
      </vt:variant>
      <vt:variant>
        <vt:lpstr>幻灯片标题</vt:lpstr>
      </vt:variant>
      <vt:variant>
        <vt:i4>120</vt:i4>
      </vt:variant>
    </vt:vector>
  </HeadingPairs>
  <TitlesOfParts>
    <vt:vector size="1167" baseType="lpstr">
      <vt:lpstr>Arial</vt:lpstr>
      <vt:lpstr>宋体</vt:lpstr>
      <vt:lpstr>Wingdings</vt:lpstr>
      <vt:lpstr>Times New Roman</vt:lpstr>
      <vt:lpstr>Symbol</vt:lpstr>
      <vt:lpstr>黑体</vt:lpstr>
      <vt:lpstr>楷体_GB2312</vt:lpstr>
      <vt:lpstr>微软雅黑</vt:lpstr>
      <vt:lpstr>Arial Unicode MS</vt:lpstr>
      <vt:lpstr>Times New Roman</vt:lpstr>
      <vt:lpstr>2_课件</vt:lpstr>
      <vt:lpstr>1_课件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四、两个重要分布</vt:lpstr>
      <vt:lpstr>PowerPoint 演示文稿</vt:lpstr>
      <vt:lpstr>PowerPoint 演示文稿</vt:lpstr>
      <vt:lpstr>PowerPoint 演示文稿</vt:lpstr>
      <vt:lpstr>PowerPoint 演示文稿</vt:lpstr>
      <vt:lpstr>§3.2    边缘分布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§3.4    相互独立的随机变量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sony</dc:creator>
  <cp:lastModifiedBy>Administrator</cp:lastModifiedBy>
  <cp:revision>111</cp:revision>
  <dcterms:created xsi:type="dcterms:W3CDTF">2013-03-08T16:43:00Z</dcterms:created>
  <dcterms:modified xsi:type="dcterms:W3CDTF">2021-06-03T12:01:11Z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